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144000" type="letter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689B81F-CA6B-EA4D-439C-C70FB72CD93A}" name="Mary Fuce" initials="MF" userId="S-1-5-21-3794812217-3269805536-2805870379-1114" providerId="AD"/>
  <p188:author id="{8E260844-D754-0EE8-5E37-0E2FC22A7326}" name="Gwen Adams" initials="GA" userId="S-1-5-21-3794812217-3269805536-2805870379-1162" providerId="AD"/>
  <p188:author id="{195045BF-2B8E-21DD-37A7-4BCD386B0F1E}" name="Gwen Adams" initials="GA" userId="S::adams@oceanacoa.com::ae14e86f-7039-4aa2-b18f-f6d26347babb" providerId="AD"/>
  <p188:author id="{FF30FDDB-40E9-23F6-0C92-502BA6A912CE}" name="Mary Fuce" initials="MF" userId="S::fuce@oceanacoa.com::c27c37a6-2ca5-466f-a6e5-d2ea6a0d214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99"/>
    <a:srgbClr val="FF00FF"/>
    <a:srgbClr val="FFCCFF"/>
    <a:srgbClr val="008000"/>
    <a:srgbClr val="00FF00"/>
    <a:srgbClr val="CC3300"/>
    <a:srgbClr val="FF0000"/>
    <a:srgbClr val="99FF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3792" autoAdjust="0"/>
  </p:normalViewPr>
  <p:slideViewPr>
    <p:cSldViewPr>
      <p:cViewPr varScale="1">
        <p:scale>
          <a:sx n="47" d="100"/>
          <a:sy n="47" d="100"/>
        </p:scale>
        <p:origin x="2572" y="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8/10/relationships/authors" Target="authors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CF1A015-204C-489E-9189-E22872134647}" type="datetimeFigureOut">
              <a:rPr lang="en-US" smtClean="0"/>
              <a:t>8/31/2026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28863" y="1162050"/>
            <a:ext cx="23526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D47FD51-C0A5-4AEC-8358-D9B2F88AC2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091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28863" y="1162050"/>
            <a:ext cx="2352675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47FD51-C0A5-4AEC-8358-D9B2F88AC2D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121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765D-0565-4540-A015-93D8F9AEF8A2}" type="datetimeFigureOut">
              <a:rPr lang="en-US" smtClean="0"/>
              <a:pPr/>
              <a:t>8/31/2026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D8EBC-D380-4CC9-8414-D126CA09A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765D-0565-4540-A015-93D8F9AEF8A2}" type="datetimeFigureOut">
              <a:rPr lang="en-US" smtClean="0"/>
              <a:pPr/>
              <a:t>8/31/2026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D8EBC-D380-4CC9-8414-D126CA09A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765D-0565-4540-A015-93D8F9AEF8A2}" type="datetimeFigureOut">
              <a:rPr lang="en-US" smtClean="0"/>
              <a:pPr/>
              <a:t>8/31/2026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D8EBC-D380-4CC9-8414-D126CA09A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765D-0565-4540-A015-93D8F9AEF8A2}" type="datetimeFigureOut">
              <a:rPr lang="en-US" smtClean="0"/>
              <a:pPr/>
              <a:t>8/31/2026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D8EBC-D380-4CC9-8414-D126CA09A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765D-0565-4540-A015-93D8F9AEF8A2}" type="datetimeFigureOut">
              <a:rPr lang="en-US" smtClean="0"/>
              <a:pPr/>
              <a:t>8/31/2026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D8EBC-D380-4CC9-8414-D126CA09A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765D-0565-4540-A015-93D8F9AEF8A2}" type="datetimeFigureOut">
              <a:rPr lang="en-US" smtClean="0"/>
              <a:pPr/>
              <a:t>8/31/2026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D8EBC-D380-4CC9-8414-D126CA09A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765D-0565-4540-A015-93D8F9AEF8A2}" type="datetimeFigureOut">
              <a:rPr lang="en-US" smtClean="0"/>
              <a:pPr/>
              <a:t>8/31/2026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D8EBC-D380-4CC9-8414-D126CA09A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765D-0565-4540-A015-93D8F9AEF8A2}" type="datetimeFigureOut">
              <a:rPr lang="en-US" smtClean="0"/>
              <a:pPr/>
              <a:t>8/31/2026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D8EBC-D380-4CC9-8414-D126CA09A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765D-0565-4540-A015-93D8F9AEF8A2}" type="datetimeFigureOut">
              <a:rPr lang="en-US" smtClean="0"/>
              <a:pPr/>
              <a:t>8/31/2026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D8EBC-D380-4CC9-8414-D126CA09A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765D-0565-4540-A015-93D8F9AEF8A2}" type="datetimeFigureOut">
              <a:rPr lang="en-US" smtClean="0"/>
              <a:pPr/>
              <a:t>8/31/2026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D8EBC-D380-4CC9-8414-D126CA09A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765D-0565-4540-A015-93D8F9AEF8A2}" type="datetimeFigureOut">
              <a:rPr lang="en-US" smtClean="0"/>
              <a:pPr/>
              <a:t>8/31/2026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D8EBC-D380-4CC9-8414-D126CA09A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CD765D-0565-4540-A015-93D8F9AEF8A2}" type="datetimeFigureOut">
              <a:rPr lang="en-US" smtClean="0"/>
              <a:pPr/>
              <a:t>8/31/2026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ED8EBC-D380-4CC9-8414-D126CA09ACD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135246"/>
              </p:ext>
            </p:extLst>
          </p:nvPr>
        </p:nvGraphicFramePr>
        <p:xfrm>
          <a:off x="-2" y="6350"/>
          <a:ext cx="6858002" cy="9165732"/>
        </p:xfrm>
        <a:graphic>
          <a:graphicData uri="http://schemas.openxmlformats.org/drawingml/2006/table">
            <a:tbl>
              <a:tblPr firstRow="1">
                <a:tableStyleId>{10A1B5D5-9B99-4C35-A422-299274C87663}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53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822">
                  <a:extLst>
                    <a:ext uri="{9D8B030D-6E8A-4147-A177-3AD203B41FA5}">
                      <a16:colId xmlns:a16="http://schemas.microsoft.com/office/drawing/2014/main" val="3475338925"/>
                    </a:ext>
                  </a:extLst>
                </a:gridCol>
                <a:gridCol w="10515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820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8580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02920">
                <a:tc gridSpan="8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September 2026 Programs  </a:t>
                      </a:r>
                      <a:endParaRPr lang="en-US" sz="2800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2005" marR="32005" marT="0" marB="23934" anchor="b">
                    <a:solidFill>
                      <a:srgbClr val="FF33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466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spc="5" dirty="0"/>
                        <a:t>Sunday</a:t>
                      </a:r>
                      <a:endParaRPr lang="en-US" sz="1100" b="1" spc="5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2005" marR="32005" marT="0" marB="16142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spc="5" dirty="0"/>
                        <a:t>Monday</a:t>
                      </a:r>
                      <a:endParaRPr lang="en-US" sz="1100" b="1" spc="5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2005" marR="32005" marT="0" marB="16142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spc="5" dirty="0"/>
                        <a:t>Tuesday</a:t>
                      </a:r>
                      <a:endParaRPr lang="en-US" sz="1100" b="1" spc="5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2005" marR="32005" marT="0" marB="16142" anchor="b"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spc="5" dirty="0"/>
                        <a:t>Wednesday</a:t>
                      </a:r>
                      <a:endParaRPr lang="en-US" sz="1100" b="1" spc="5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2005" marR="32005" marT="0" marB="16142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spc="5" dirty="0"/>
                        <a:t>Thursday</a:t>
                      </a:r>
                      <a:endParaRPr lang="en-US" sz="1100" b="1" spc="5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2005" marR="32005" marT="0" marB="16142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spc="5" dirty="0"/>
                        <a:t>Friday</a:t>
                      </a:r>
                      <a:endParaRPr lang="en-US" sz="1100" b="1" spc="5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2005" marR="32005" marT="0" marB="16142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spc="5" dirty="0"/>
                        <a:t>Saturday</a:t>
                      </a:r>
                      <a:endParaRPr lang="en-US" sz="1100" b="1" spc="5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32005" marR="32005" marT="0" marB="16142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4806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9-11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uLnTx/>
                          <a:uFillTx/>
                        </a:rPr>
                        <a:t>Games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</a:rPr>
                        <a:t>Chair Volleyball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</a:rPr>
                        <a:t>Drum Fitness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</a:rPr>
                        <a:t>Rumikub</a:t>
                      </a: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</a:rPr>
                        <a:t>Mahjong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Podiatry by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Appointment</a:t>
                      </a:r>
                    </a:p>
                  </a:txBody>
                  <a:tcPr marL="32005" marR="32005" marT="32005" marB="32005"/>
                </a:tc>
                <a:tc gridSpan="2">
                  <a:txBody>
                    <a:bodyPr/>
                    <a:lstStyle/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US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9-12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uLnTx/>
                          <a:uFillTx/>
                        </a:rPr>
                        <a:t>Quilting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/>
                          </a:solidFill>
                          <a:effectLst/>
                          <a:uLnTx/>
                          <a:uFillTx/>
                        </a:rPr>
                        <a:t>SAIL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12:00 </a:t>
                      </a:r>
                      <a:r>
                        <a:rPr kumimoji="0" lang="en-US" sz="105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3399"/>
                          </a:solidFill>
                          <a:effectLst/>
                          <a:uLnTx/>
                          <a:uFillTx/>
                        </a:rPr>
                        <a:t>Birthday Lunch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Euchre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uLnTx/>
                          <a:uFillTx/>
                        </a:rPr>
                        <a:t>Walk w/Friends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4:00 Medical Yoga</a:t>
                      </a:r>
                    </a:p>
                  </a:txBody>
                  <a:tcPr marL="32005" marR="32005" marT="32005" marB="3200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8:30 </a:t>
                      </a:r>
                      <a:r>
                        <a:rPr lang="en-US" sz="1050" b="0" dirty="0">
                          <a:solidFill>
                            <a:srgbClr val="FF3399"/>
                          </a:solidFill>
                        </a:rPr>
                        <a:t>Breakfast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</a:rPr>
                        <a:t>Bingo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11:15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</a:rPr>
                        <a:t>BP Check 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1-4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Bridge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2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4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</a:rPr>
                        <a:t>Zumba Gold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</a:rPr>
                        <a:t>Games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1:15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Movie and Snack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uLnTx/>
                          <a:uFillTx/>
                        </a:rPr>
                        <a:t>Walk w/Friends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0" dirty="0"/>
                        <a:t>5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0" dirty="0"/>
                    </a:p>
                  </a:txBody>
                  <a:tcPr marL="32005" marR="32005" marT="32005" marB="3200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18786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200" b="1" baseline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Center Closed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Labor Day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2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8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9-11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uLnTx/>
                          <a:uFillTx/>
                        </a:rPr>
                        <a:t>Games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</a:rPr>
                        <a:t>Chair Volleyball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</a:rPr>
                        <a:t>Drum Fitness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</a:rPr>
                        <a:t>Rumikub</a:t>
                      </a: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</a:rPr>
                        <a:t>Mahjong</a:t>
                      </a:r>
                    </a:p>
                  </a:txBody>
                  <a:tcPr marL="32005" marR="32005" marT="32005" marB="32005"/>
                </a:tc>
                <a:tc gridSpan="2">
                  <a:txBody>
                    <a:bodyPr/>
                    <a:lstStyle/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9-12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uLnTx/>
                          <a:uFillTx/>
                        </a:rPr>
                        <a:t>Quilting</a:t>
                      </a: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uLnTx/>
                        <a:uFillTx/>
                      </a:endParaRP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Euchre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uLnTx/>
                          <a:uFillTx/>
                        </a:rPr>
                        <a:t>Walk w/Friends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4:00 Medical Yoga</a:t>
                      </a:r>
                    </a:p>
                  </a:txBody>
                  <a:tcPr marL="32005" marR="32005" marT="32005" marB="3200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8:30 </a:t>
                      </a:r>
                      <a:r>
                        <a:rPr lang="en-US" sz="1050" b="0" dirty="0">
                          <a:solidFill>
                            <a:srgbClr val="FF3399"/>
                          </a:solidFill>
                        </a:rPr>
                        <a:t>Breakfast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</a:rPr>
                        <a:t>Bingo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2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1-4 </a:t>
                      </a:r>
                      <a:r>
                        <a:rPr kumimoji="0" lang="en-US" sz="12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Bridge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</a:rPr>
                        <a:t>Zumba Gold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</a:rPr>
                        <a:t>Games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uLnTx/>
                          <a:uFillTx/>
                        </a:rPr>
                        <a:t>Walk w/Friends</a:t>
                      </a: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US" sz="1200" b="1" dirty="0">
                        <a:solidFill>
                          <a:srgbClr val="0000FF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764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Lunch at the Beach- Pentwater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Games will be played at the beach,</a:t>
                      </a: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9-11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uLnTx/>
                          <a:uFillTx/>
                        </a:rPr>
                        <a:t>Games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</a:rPr>
                        <a:t>Chair Volleyball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</a:rPr>
                        <a:t>Drum Fitness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</a:rPr>
                        <a:t>Rumikub</a:t>
                      </a: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</a:rPr>
                        <a:t>Mahjong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</a:rPr>
                        <a:t>Parmenter Law by Appt.</a:t>
                      </a:r>
                    </a:p>
                  </a:txBody>
                  <a:tcPr marL="32005" marR="32005" marT="32005" marB="32005"/>
                </a:tc>
                <a:tc gridSpan="2"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9-12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uLnTx/>
                          <a:uFillTx/>
                        </a:rPr>
                        <a:t>Quilting</a:t>
                      </a: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4">
                            <a:lumMod val="75000"/>
                          </a:schemeClr>
                        </a:solidFill>
                        <a:effectLst/>
                        <a:uLnTx/>
                        <a:uFillTx/>
                      </a:endParaRP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Euchre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uLnTx/>
                          <a:uFillTx/>
                        </a:rPr>
                        <a:t>Walk w/Friends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4:00 Medical Yoga</a:t>
                      </a:r>
                    </a:p>
                  </a:txBody>
                  <a:tcPr marL="32005" marR="32005" marT="32005" marB="3200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</a:rPr>
                        <a:t>17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8:30 </a:t>
                      </a:r>
                      <a:r>
                        <a:rPr lang="en-US" sz="1050" b="0" dirty="0">
                          <a:solidFill>
                            <a:srgbClr val="FF3399"/>
                          </a:solidFill>
                        </a:rPr>
                        <a:t>Breakfast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</a:rPr>
                        <a:t>Bingo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11:15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</a:rPr>
                        <a:t>BP Check </a:t>
                      </a: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1-4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Bridge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9:00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</a:rPr>
                        <a:t>Zumba Gold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9:00 </a:t>
                      </a:r>
                      <a:r>
                        <a:rPr kumimoji="0" lang="en-US" sz="105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Shopping Trip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</a:rPr>
                        <a:t>Games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1:15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Movie and Snack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uLnTx/>
                          <a:uFillTx/>
                        </a:rPr>
                        <a:t>Walk w/Friends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9:00 </a:t>
                      </a:r>
                      <a:r>
                        <a:rPr lang="en-US" sz="1100" b="0" dirty="0">
                          <a:solidFill>
                            <a:srgbClr val="7030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Sew in w/Mary</a:t>
                      </a:r>
                    </a:p>
                  </a:txBody>
                  <a:tcPr marL="32005" marR="32005" marT="32005" marB="3200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5260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11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:00 </a:t>
                      </a:r>
                      <a:r>
                        <a:rPr lang="en-US" sz="1100" b="0" dirty="0">
                          <a:solidFill>
                            <a:srgbClr val="7030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Sew in w/Mary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</a:rPr>
                        <a:t>21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b="0" kern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</a:rPr>
                        <a:t>SAIL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</a:rPr>
                        <a:t>5 Crowns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</a:rPr>
                        <a:t>Rumi Kub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Loteria</a:t>
                      </a: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</a:rPr>
                        <a:t>Walk w/Friends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50" b="0" i="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</a:rPr>
                        <a:t>22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9-11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uLnTx/>
                          <a:uFillTx/>
                        </a:rPr>
                        <a:t>Games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</a:rPr>
                        <a:t>Chair Volleyball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</a:rPr>
                        <a:t>Drum Fitness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</a:rPr>
                        <a:t>Mahjong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1:30 Board Meeting</a:t>
                      </a:r>
                    </a:p>
                  </a:txBody>
                  <a:tcPr marL="32005" marR="32005" marT="32005" marB="32005"/>
                </a:tc>
                <a:tc gridSpan="2"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</a:rPr>
                        <a:t>23</a:t>
                      </a:r>
                    </a:p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9-12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uLnTx/>
                          <a:uFillTx/>
                        </a:rPr>
                        <a:t>Quilting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</a:rPr>
                        <a:t>SAIL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Euchre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uLnTx/>
                          <a:uFillTx/>
                        </a:rPr>
                        <a:t>Walk w/Friends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4:00 Medical Yoga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2860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Beltone by appt.</a:t>
                      </a:r>
                    </a:p>
                  </a:txBody>
                  <a:tcPr marL="32005" marR="32005" marT="32005" marB="3200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baseline="0" dirty="0">
                          <a:solidFill>
                            <a:schemeClr val="tx1"/>
                          </a:solidFill>
                        </a:rPr>
                        <a:t>24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8:30 </a:t>
                      </a:r>
                      <a:r>
                        <a:rPr lang="en-US" sz="1050" b="0" dirty="0">
                          <a:solidFill>
                            <a:srgbClr val="FF3399"/>
                          </a:solidFill>
                        </a:rPr>
                        <a:t>Breakfast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50" b="0" dirty="0">
                          <a:solidFill>
                            <a:schemeClr val="tx1"/>
                          </a:solidFill>
                        </a:rPr>
                        <a:t>9:30 </a:t>
                      </a:r>
                      <a:r>
                        <a:rPr lang="en-US" sz="1050" b="0" dirty="0">
                          <a:solidFill>
                            <a:srgbClr val="0000FF"/>
                          </a:solidFill>
                        </a:rPr>
                        <a:t>Pentwater Excursion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10:30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</a:rPr>
                        <a:t>Bingo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1-4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Bridge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25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</a:rPr>
                        <a:t>Zumba Gold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</a:rPr>
                        <a:t>Games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</a:rPr>
                        <a:t>Caregiver Support Group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12:00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Oceana County Wine Tour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uLnTx/>
                          <a:uFillTx/>
                        </a:rPr>
                        <a:t>Walk w/Friends</a:t>
                      </a: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</a:txBody>
                  <a:tcPr marL="30057" marR="30057" marT="0" marB="0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26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7862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</a:rPr>
                        <a:t>28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</a:rPr>
                        <a:t>SAIL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</a:rPr>
                        <a:t>5 Crowns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</a:rPr>
                        <a:t> Art w/Brad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</a:rPr>
                        <a:t>Rumikub</a:t>
                      </a: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Loteria</a:t>
                      </a: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uLnTx/>
                          <a:uFillTx/>
                        </a:rPr>
                        <a:t>Walk w/Friends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5:30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</a:rPr>
                        <a:t>Dinner w/ friends</a:t>
                      </a: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2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29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80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9-11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/>
                          <a:uLnTx/>
                          <a:uFillTx/>
                        </a:rPr>
                        <a:t>Games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</a:rPr>
                        <a:t>Chair Volleyball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</a:rPr>
                        <a:t>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</a:rPr>
                        <a:t>Drum Fitness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</a:rPr>
                        <a:t>Rumikub</a:t>
                      </a: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</a:rPr>
                        <a:t>Mahjong</a:t>
                      </a:r>
                    </a:p>
                  </a:txBody>
                  <a:tcPr marL="32005" marR="32005" marT="32005" marB="32005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</a:t>
                      </a:r>
                    </a:p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9-12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uLnTx/>
                          <a:uFillTx/>
                        </a:rPr>
                        <a:t>Quilting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10:00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</a:rPr>
                        <a:t>SAIL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1-3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</a:rPr>
                        <a:t>Euchre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1:30 </a:t>
                      </a: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uLnTx/>
                          <a:uFillTx/>
                        </a:rPr>
                        <a:t>Walk w/Friends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4:00 Medical Yoga</a:t>
                      </a:r>
                    </a:p>
                    <a:p>
                      <a:pPr marL="228600" marR="0" indent="-22860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 gridSpan="2"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1050" b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uLnTx/>
                        <a:uFillTx/>
                      </a:endParaRPr>
                    </a:p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05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Stay Active &amp; Independent for Life (SAIL) funding is provided by Senior Resources.</a:t>
                      </a:r>
                    </a:p>
                  </a:txBody>
                  <a:tcPr marL="32005" marR="32005" marT="32005" marB="32005"/>
                </a:tc>
                <a:tc hMerge="1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Questions? 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Call us at (231) 873-4461 or email the Program Director at youngstrom@oceanacoa.com</a:t>
                      </a:r>
                    </a:p>
                  </a:txBody>
                  <a:tcPr marL="30057" marR="30057" marT="0" marB="0" anchor="ctr"/>
                </a:tc>
                <a:tc hMerge="1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2005" marR="32005" marT="32005" marB="32005"/>
                </a:tc>
                <a:extLst>
                  <a:ext uri="{0D108BD9-81ED-4DB2-BD59-A6C34878D82A}">
                    <a16:rowId xmlns:a16="http://schemas.microsoft.com/office/drawing/2014/main" val="3283931599"/>
                  </a:ext>
                </a:extLst>
              </a:tr>
            </a:tbl>
          </a:graphicData>
        </a:graphic>
      </p:graphicFrame>
      <p:sp>
        <p:nvSpPr>
          <p:cNvPr id="1030" name="AutoShape 6" descr="data:image/jpeg;base64,/9j/4AAQSkZJRgABAQAAAQABAAD/2wCEAAkGBwgHBgkIBwgKCgkLDRYPDQwMDRsUFRAWIB0iIiAdHx8kKDQsJCYxJx8fLT0tMTU3Ojo6Iys/RD84QzQ5OjcBCgoKDQwNGg8PGjclHyU3Nzc3Nzc3Nzc3Nzc3Nzc3Nzc3Nzc3Nzc3Nzc3Nzc3Nzc3Nzc3Nzc3Nzc3Nzc3Nzc3N//AABEIAHgAtAMBEQACEQEDEQH/xAAbAAABBQEBAAAAAAAAAAAAAAABAAMEBQYCB//EAD0QAAIBAwMBBQUECAYDAQAAAAECAwAEEQUSITEGE0FRYSIygZGhI0JxsQcUM1JicsHRFSWCkuHwQ1PxJP/EABsBAAEFAQEAAAAAAAAAAAAAAAABAgMEBQYH/8QAMREAAgIBAwMDAgUDBQEAAAAAAAECAxEEITESE0EFIlFxsRQjMmGhgeHwBkKRwdEz/9oADAMBAAIRAxEAPwDyDFdvgp5DtpcAHFGACF4pcCCxRgBbaMAHbRgMi20omRAUoZDigAhSfCkEOwpFAgsUCCK8UmAyNleaMD8i2HyowHUArijAZEQaMCiC0ADbzQJkRWkwLk4IpBRYoAexT8CCxRgQWKMBkOKBMixShkOKAyLbShkW2gQkW1nLcSKqLt3HG5zhfnUF+ohTFyl4+ATTeMmgi7IShCZpTv8AJRxXPW/6i3/Lht+5J0fJFk0FrafurjYoKkpIzbVY+WfA09euqSzj6r/ORvam+GNnTrbCbdx3DjB8ef7Gkl61ZGTXRsLCiUo56t/oRWsVYsI3IIOPa8fwqyvWoxS7kWshGqcm8NMjy28kfvDj0rSo1dN6zBkb9rw1gZxVrAZCBQAiB5UADbQGRbaQMnJU0YFyAqaMC5OCtA4WKMBkd20owIWlEyHFAZDigMixQJkW2gMnSIzuERSWPQChtJZYmcF1ZaSFw0w3ueg8BVOy5y2iVbL/AINLomlJdTnvEPdomcgcZ8BWL6lqnTXiD9z+w/SQ65dcuDRzJkY8fSuVSwsGg3kq75dkTNgnHQU5IMmIEj30z27jupS+2EL7O0knrn+mK1a6IRr7vVxz/wCBK156MC1LYGjhZJu9RAGdxkMfMMOT8QMetJp25z23i/H9gtSUer/chuOVWTbJkugyc+PrUMo3ae3MHhMlUq7q/cRpbcSMXj4J5K4roqdZbCeMZX+cFCMoqKyyMylDhh+HrW1TbG6PVAc1g58alwIHwpAOSKMC5DikDIsUBk4K0C5OdlGBcj22nDBYoDIcUCZFtpQFijAZOlQsQoBJPGBQ8LkTJodL08QIGcZkPX09KoWWdbx4Kl1mdkX2nWJublIl6sfkKqai6NFbmyOmp3Swa+G1WBO7iXYg8POuOuslZNznyzajFJdK4GZYyORwKhFZS6rMIVJ2EgVJDeSivI3pyU8lvaXMkd9FsfaSAy/dPkR4EZ8aks71Oa3tn+UPjjkg6wIUgZm6eeKirU3NdPJImsblMoSTORkfhXQU2dfsn+pGbdDtrqhwxzIAqcrbjE6Kw9r3euQOn/FEdRdRYpwWV5RbocJR6ZPDIboVOD1ro6rIWwU4PKYsk4vDBipBAYowAqQBUAAikAGKAHNtPG5DtoDIdtAmQ7aAyLbShkt9Bse9k75hkDhfxqnqbMe1EVktsGmjtSpXIxVRFWRa6c8VncxyS5CthPZGeWYKPqRVD1SOaP6ovaLClg0cqn3V+Nco9zQGLmPavNMWUxfBXS2qSDc3hzQxFsZ/VGttPs5Zn8/ZVfvMf61JWpWTUfIr8mYnmuLpixASIjAQgHPma2aPT0o5nyVLNT0y9g0kSxrjn+9X41qO/kqSslLYWwdaXpGtgIHSm4AjyQ7o2YfcPT+GpPTtV2dT2JcS4+v9zQx3KVPyiNtrpMFfIsUBkG2gXICtAuREUmAyc4oDJI204jyDFAZDijAZDilEyFULkKOpOBRwGTcaVaCOFI/3RWTJ9UmyBvLLgW2QMcmiLwMcciuLYvDJHwCQCP5gQw+oqvqodyKx4aLNEuiRpbxWaJJlXAkUP8xXHWLoslD4bNNp8mVbtBLcSq9uiPZgkBmzmbHiMdBwfPPX8dPTekzuh1ylght1Ua3jA5BqcN19iivFcOSEQ+0G54APnj0qHUenXUJvlC13V2P2mQF1PfmR7ptyJKwjQjhcE4Pqea1PT9JXCKsxuVdXdL9C4DIgCjaw58MVqOKxsZ6e5EkibqRULg2SKQyy1G0OTOGQ92xHJxTHHYdncfmRZNPtbmCNkLYWUHpjz59axe/J9Sl+pcG9LTxhide0XyVcibWK+RrudLcr6Y2ryjJsXRJxOdtWMDMi20guQbaAAVpBcg20oZHttKRi20AELS4DIdtAmSXpcXeX8II4BzUV7xWxJPY3+nwgnA8Ky2Nii+tbUHwzioZzwWK6urcWpLa6fapPctzJIqIgHLZPWs9a9O5VovPQtVObLIzRNZiKbakkYwCxwGUVmeoaOUZOyHDFqmmul8oxVro9za2Di9KxRwq7tMxUqy7mIPHmMGrNfq1dOnjCEW5LwRT0btsfU8Iqo3wI5iXik3BlIXlfXrkHpWvOdtlScoLflN/2M6MYQsaUuOHg6sdHnuC0VtChRIzIHjfKFRxwTzn0IzVaPqGnhmEk4teMfb5X0Jlob7X7Gnnzn/NyHbLFLfLHKxWMuA+ByBnmrM9RHtO2vfbJFDTS70abNm3gOura2eqtZwOWQ+6zHPrgn8KqaH1B6jMbOS1r/T/w2J18FbJHgmr7iZykR3GDjPWoJ7EiZO09+/0uPfuKwFo38yvQj4cH4GubvXTZJHU6eSsoi/2Kq8hMVw6HqpxXXf6fm5aPpfhsx9csWjG2twp5Bim4DIsGjAZBtpBcg20oZH8UozIttAmQ7aUAhaBCz0eLZPBNuHtsybfEYAOf++VYuq1svxn4XxjLLktMlpHd5zg3StHY6Yt9Jkpuw2PLzrNu1zr1Kqa2f3JadErNM7U919jTaY0JiWVn+x27y3pVfX6jojhcssaGrr58FBpVu3arX59Ufd/h1i/d2yeDv54qlplGqPcny/sW727J9tcL7/2LfWpJ4rW6hsLdZ7tUyWYgLGPxPifCo56uc7NnhImjpoqGWstlbcTbFh0XUhDMLyIArG+CN2CcH064qW6NOozbD2yjv4wyiqLasRlupbFB2jt7fT9Zs9OsVmkefCe2wJL+f4Vc0fqUm5d57Ig1vpqSi6eWRt0+k3zY9i4j4K56j+1T6nt67Tt1PdbkOl7mh1CVq2lsUmpLLZ3ovWAWOb3xn5NWX6dqlCXblwzS9U0jnHuw5Q3rMYkgiue9Zi3sZJ6Y6f0qHD0+pcV4f8E7a1WkU35X8jcUonhVxwW6g+B8a6WM1NJo5OcXCTTH106ee2kuI1ASMMSWbGQoycfgAap36mqFirfLLdOjutqdqXtX+bfJMsrv/LrPuI4whULLxjcTgZ/3DH+qsO/PceeTo9Pjsxx8EXtHZ9zdI6cq6AE+o4+owfjXT/6dmu3ZH98mR6nFqaZTla6MzQbfSkDIttAuQbaQMi20BkfCelLkaHZ6UZAOyjIC2UZAfw9vNpspOI+8d2+WB9a4nU6jHqs5Pxt/COgVPV6bFeXv/J6Tqlr+udiFaHJVbYsCF645J+lZcbZztU5vLyXZ1xrqlXDZYLXTbO5fshBDAmJ7i3AXf90EdT8Oal1tncntwtiHSR6IJvySdA02fR9HttPWRDKoLTSD3VY+9j8qhtm5vbgkrgor3clFqeqrc63DoWmI0kKvvvJQM+p3H1xj48URr9jn48fuOdvuUfL/AIRAy2o/pAjaJNotIHlOR442j86SL/Kk/wB0hZ//AEjF+E2ZfUDPf/pAghLjImAyCRtHU4qSmH5E5ZIr5PvwiiT2giuLjUZGnKtJAdpJOe8x0+BFVoWSg8p4ZaupjbDBX6rOLjS/sU3Kv73VPMUkcqWWRQm5QcJLdFRZObzTp7WUkSQYZT6Va1FnXKM/2x/wR6aHTGVfhP7hDd1NICcLIolT49R/uBrV0dua9/BheoU9NuV5LbVNQYaCltEMK1kwbnGCSMn14yPjWVBuWocmbtkVXpVCPwV+hXqJbmydj3ZY5Hjhh/Q81Jqo4kmV9FNuDi/k0kln/iFrIhwZ0XqPEr/cVN6brPwmoU3+l7P/AD9h+so71TS58GaMZHBBBHBrvU14OaOTHS5AXd0ZA5KelIANlAEvZ6U0BbPSjIB2elGRA93RkDm8hlvLeIR4EUY2tn+Yf2rzfVTb1Vkpc5f3Ozpgvw8Ir4R7J2Umjk0K3gBDtCNhP1/rUUeBLP1F2kndAKB6ClIyj7SNeSQiy0wf/pmP7QnAjHixPkKFhvD4F3UW0UGnizsb1NA06TvjH9vqNyernqB8TxjwFSWyc11eOBK4qG3lnekNDFqWuXxOXkkWIN5Kq5/M/So3L2JfUf0e/P0MjoMiT65qmotbGVO6JLA4aMZHIP8A3pT5Scaox+SOKUtQ38FfI1zcayTHIrpINit4EjJ59ajSTiOuslXPqXBVo1xbaltnYhHYh18BTmk1sLHaefkdg22l5O3vd4mOKTlDk+mTId25mgLIcyRMRt80bk/Ij61Zps7aa+SnqKla0/ge1S5EmnOE5YWqKSPDMiZ+lMoX5m5NqZflFVYTqupKo6bQPiKn1G7KmjzFb+T0HQZ1XMbdW91v6VTZeI+v2IjmF1GPs5T7Xo3/ADXX+ia3u1dmX6o/b+xg+oafon1rhlQUrcyZ4kiZ2CqCSfAUjlhZYqWXhDsthPEoaVCoboT/AMVGrovhj3XJcojmPBxUnURkvZSZEF3dGQOu7oyIHu/SjIHcSA77ZyRHMMA+TVx/r+j6LFqIrZ8/U6P0jU9UXTLlcfQ9A/RpZSx6RJPJuCuwUbvHbnJ+v0rEiaFj3Na+CfpTiMyfbbtCtna/qVmQbqf7NQOpz0prHxWNzLdjtPewuNZmuSSVSMM+c7mJJP5CnSknXhfIKLVmf2LG0YWvY+5uZBg3Ejuufx2j8s1G3skPS97K/sfbvYdnL++uRta4nPd5/cUfkTmpb5Rl0qPwRUQlFycjEXE11LHMIR9kr5JA6DPFKopckTv9zgdrdS3ajv1LSj7x6ketNaS4JlJvkTDBz44oFIu0rcIR1LCnojZK7V266dbQwIds159owHhGDwPi3P8ApqSG25DZusFNpeny3F1H3ZwVO4k+A8SalqhK+xVx5YyXTXFzfCNjYs8bKj+ywqC6qdM3CawyzXZGyPVF5RoolaWBop8NFIME+VNovlTarI8oW2qNkHF+SgurOS0uGhmX2lPwI867/T6iF9asg9mcrZVKqXTISyd0BsQBv3qWVfVyxY2dPCOZbi4k9+ViPLwoVUI8ISVs3yxju6lyMJvd03I0IjoyhQ93SZA62UZAtuz3Z+TWr0R8rbxMrSv5c5wPU4rG9bth+Fdb5ljH9Hk0PTIS76muEeqwwpBCkMKBY0GAo6CuTwb2TKdse0MeiwMiuomYc5PCikWZPCF2S6mYfshG+u61Nqd6Cy23MS/xHPPyqzqKu1CK+Svpr+7ZJ/BuJLaAWbWsY294SXPnnrmqT+C7y8kPXooJhZWK4ECnJQdDgYUfmaHwKl5K3t5OtppEdtDtUFdvs9FAFKt2JxFsxnZpFlsJg499sGrFy6ZYMSxvqyDZEqkKBvztPnmoHybFU1ZBNDUludoI5oySdJGaDbNCxH/kH50+MiOUdhvtQf1/tFdMzDZC3cRjyVOPzz86lzhEHTlmhsbOOz0+KONRvkUPI+OT5Ct70TTc3y+i/wCzL9SuxipfVnTwqw6cjofKtjV6avU1uE/6P4KFF86J9US805u+tTH0J4PpXCXVSqm4T5R1VU4zgpR4YNSg/W0G/wDboOD+9Wh6Z6g9LZiX6Xz/AOlPW6RXRyuVwUTxbTgjB9a7RSUllcHNtNPDODHS5AHd+lJkDR2mhSXl4EQiOFuQ5Gcen41QlrFCGeWXFpG54WyJ9/2d021wBqLBtuTuCnmoK9dZLmJJLRwXkop7dYpSiSLIo+8BgVfhZ1LLWCnOHS8Jk7TNBu9R2mARhScEsTwPPpVbUa+uhNyJqtJZZwekaVYQaVYpbQDAXlmPVj4k1yeovnfY7JefsbtNUaoKESNrmrxafaO5bHFVmyZLJ4L2x1OXWNRZ2z3an2QfSn17bhPfY1H6JbiVl1GBzlYxGU46Z3/2qS62U4xi+ERVUwhNzjy/+jbzAgMRwaplpFHqkjLeRIGJKqHIHnSj0ZTtDc3WqOdv7KPgZ8fM0+Owycm9kVuk2TYIluZVhDcxq2AafKWSuqK3LLLXUL/SobYQxQBXTkbF5+NRqMmWMwjwTbaKCa03Lj2lyvrULbTLMcNbFLfxPsIC4IPFSRZHNbFHqx/zGST/AN2JPmOfrmrC4Kb2ZvtEtJdbiga0UEMgBY9EIHj8q6b0/V1w0izyjG1ennLUPHkkXWj3NtKscgQ7iAGVsjNX4auuayitLTTi+CV/hV7pUzPNGDCANzocjmsD1XtXwV0OVyaugU6pOuXD4JFzAJow6+8Kwc4NUqZoDL7CRgys2PWt70r1Dt/lWv2+P2MrX6PqXXWt/JDnsp4ZGjliZWXrx/WujV0JbpmM6prwNd0w6indYzoZYi4uFVVSaRQvTBqs6q3vgs92z5GyGY5Zix8yc09KK4Qxym+WS9Nsp7y5WG2QM55JI4UeZqHUXwqg5TexLRCU5Yij0bTrJNPtlQEu33mPU1yd90rp9TNyEFBYONRv0tYGkdwABUOcEiR5P2g7RHUb+VTzFHExHkD4U3kkSwYv9s5qTgYbz9FcYW81FOMtFGfkW/vTZAjZ3jFMqFycVCySKMd2gumt5rt0y0jBIkI8Bgk0qHMy811JFEFZtvHSpoxc3hEM5KKyyCuovG2IiQBzkir8NLXFZseTMu1Vstq1gZuEmilzNG6M43AOMEjzqHUVdueMYRY0s3OpN8mp7MyCW0jBPK5X/v0rOtWGatLzAm6jaqqMcD5UxMkMZrEf2Ykx7Ub7D/KckfUH51bg9ihasMu+wmuXFoJrKKYx95hlq/oZQVyjPh/fwVdR1dtuPg1S3s6yCU4eQHIZ+a6F1RawtjMV75Y7da1e3UQimYbR12jG78aiWlrQ56mT8EjSpu9i2N1WuW1WndFrh48fQ26LVbBSOdRtdrd4g58arp7kxVu0iZZTkeXlXQ+napWrtT5+5laut1++PA1+sTH7+PQVrduJn95jwAp+SMn6Vpc+pThIVwg99yOFFVtTq4aeOZc/BNTRK14XBvdM06DTYBHCoyeWY9WPrXNX6id8uqbNiuqNaxEV7ciJWZjwBmoGSJHmvarW3vp2t4GxGnvEeNMbwTQjlmIvDtjYZwZWyf5R0p0QmMWqY/DmnsiRt+wULWlz+tEEd8pRR/D5/MVaelxpXc+cr/ggV6d6rXBsr9gDg9azZcl2BjNcdsO6AFqIj5bGes2xbmZ/ffJJpZ84Cte3JBjU3epxRdQ8oHwzzVnTV9dkY/LRBqJ9MWy17cw/Z2twB0Yxn4jI/I1s+qw2jL+hlaKW7RD7LXBVpo89CrfP/wCVz9y8mzp3yjXXuHt9w8qgLJj7uLvJpIXH7VCAP4hyPyqxB7FW1blLAZLG6SVTgowNSpkDWGei2syXdtHPH7rrmup0t6uqUvJi319ubidMKsEQ5aT9xOGz7J4NZfqun7lXcXMfsXNBd0WdD4f3L1iJYs4zkVzJuFPdxGKTgeyadGTTyhskmiEbck5Qjb4V0lHqlbrXd5MS7QzU/Zwf/9k="/>
          <p:cNvSpPr>
            <a:spLocks noChangeAspect="1" noChangeArrowheads="1"/>
          </p:cNvSpPr>
          <p:nvPr/>
        </p:nvSpPr>
        <p:spPr bwMode="auto">
          <a:xfrm>
            <a:off x="0" y="1897856"/>
            <a:ext cx="1285875" cy="857250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032" name="AutoShape 8" descr="data:image/jpeg;base64,/9j/4AAQSkZJRgABAQAAAQABAAD/2wCEAAkGBxQSEhUUExQVFhUWGBwaGBcYGBYYGBoaGBccGhoYGhgaHCggHBolHBoYITEhJSkrLi4uFx8zODQsNygtLisBCgoKDg0OGxAQGywkICY0LCwsLCwsLCwsNCwsLCwsLC8sLCwsLCwsLCwsLCwsLCwsLCwsLCwsLCwsLCwsLCwsLP/AABEIAOEA4QMBIgACEQEDEQH/xAAcAAACAwEBAQEAAAAAAAAAAAAABQMEBgcCAQj/xAA+EAABAwIEAwYFAQcCBgMAAAABAAIRAyEEBRIxQVFxBhMiMmGBkaGxwfBCBxQjUmLR4RVyFjM0gpLxQ1Oy/8QAGgEAAgMBAQAAAAAAAAAAAAAAAAMCBAUBBv/EACwRAAICAgICAAYCAAcAAAAAAAABAhEDIQQSMUEFEyIyUWEzcRQjQoGhscH/2gAMAwEAAhEDEQA/AOGoQhAAhCEACEIQAIQhAAhCEACEL0ymTsCUAeUK2zL3nkOqlblh4uHwUurOdkL0Jj/pn9XyXl2XHgZR1ZzsighWnYFyhdQcOC51Z20RoQhcOghCEACEIQAIQhAAhCEACEIQAIQhAAhCEACEIQAIQpcPQc8w0SUJWF0RK1h8C53CAtFlfZ2Bqdc9OfJaCllAG4O3BsmOisLA/ZWlyY3SMjg8nB34JnTy4DYJ8/KdwGkTxPH2Xz917sDUJHEqXVIh8xsTjB+i+HCJ3S0O2cPexXlz2CR+eqi9HU2xI7CKF2GWgDQRMD5qrWpgjU2D7rhLYidhyqr8NCbMovmLx1/Coqxgw4fJFHewlqU58w9/8qvVwf8AKfYp++iDtdLqtLS6FxqyaYnc2N18V6oAdx/hVqtKPUKDjRNSIkIQoEgQhCABCEIAEIQgAQhCABCEIAEIU2DwzqrwxgkkwF1Kwbo94DBOrO0tHU8gug5LkTaTbCXRc8VeyTs+3D0YtrduU3ZT7waGzp4uHHnfiI+vxv4sSgrfky8/Ic3S8FbAaS7c6W2O17evrZNK2HaHBxvsAIv4jvzVRtNtMuJNmibGBFoFxMe/Ar3SoVqlS8PaHTAjSQQTfmBO3TkpzX4Ewf5JH4EvM6gR78/h7pfXw/iiSbmBbb0TvLsNUmK4BEEQAZBNjsYiIJEH5KV2GbSHCAJcQJJtbfYc+vxqzVFzG7RjcZT0k+CBxJAE9OapYIjVLWmXb6pHHfb7rR43G0qrtFKKtQkjS1rwIv5pbf2+SMyruhtOk0a3E6wWWbp8w+JAN59RKh2G0JW4gSRI9RBPz2IQ7DQ7VAgt290YnAvpgaqcNExGoi5mfESQoW4vu7Ejne4O3rZcT9Emq2UsWx1MlzfLMEfYeipOe5+7QT8CPz1TR+MaRIFib359eHol9WgGkgAwdiOINxfoptUiMWmykHltvX5IqEPBkEEcYspjhJMbn+Y8OSud2CI2P35o0w8Gdq01XIunGKoAAujbklZaDb4LhNMpVqMbKFMXAbKpXpR0UJR9oZFkKEISyQIQhAAhCEACEIQAIQhAAtt2SwgojW4HW6B6gHgPVZrI8H3lSTs2568Auh5ZgBd9Q6WMG9rnkPmr3Exf62UOZlpdEMcE04mpLvDTbsPeY2vYi6vV8wpDwtFhPigniLADnxvw4rM4zNyRppjQwbCTJHGT68VFTc9/CTExeIO3v/ZW3Eo00jRYaprfpeSG7XEXJtuNrELV4LC6abiTBggRaBwI+Sx2Qs71lPVJ0kkucSdI1Ot8Gi3CU+zHM6j2xTgD9Ukg6bQAYN7HhxSZ7dDYa8lGtiQapIe6RUg6b7DYHmWhx9JTvtNSb+7aokw02mY2mwJtPyWOp06kvc5xtMsnSDIizpFyeuy1OExJOFogAtcGjSHDzXjSRMSLWG4Nt7IzqkPwPZmaWV1+81OD2VIkBhcDETwj6/RbjCZS1jA5zZcBJjcmOZ39+N19wObDT/EHjbOw5XtO+ymr9oqIG82kQJn0sqXaMdtluMG/BUNWlUilULGl9msdHi4ADg72n5Lm+Ocym9zC3W0SIJ2M7iBYi45Jj2ixLq9QPMDT5QNxxB6kgfBGfYU9415bArMaTtGt7ZJ2gEON/jxsv56l4OPToSYjCt0tdTBANods4g3IIPyUdbBPdo0t0wI82qJM/CDsmDMLpcAR8OsQU8wVLX4A0lwabhsiJlskeXdwViGd+JEHD8eTLPoEMuN91Xr4d2kblvP82/Nlp8xwT7amERy4n1HOFm61B5PFsm/t67LiYxsW4ysNOj039rdSkgEFNsVg6jXmRtsXGxAE7qjUaQbi4N09IimiLFM0kHgV8a2QQVcrs109XI3/AD4KjTMfnNFEk7RSqsgwvCu4lsieIVJInGmNi7QIQhROghCEACEIQAIQpsFR1va3mR8OPyXUrdHG6VmpyLC6KQnd1z77fJPcViXOpspkiG3AsNz9fmq9GlJAsJ52A91abhPDqmZNvWPMek2vyK3IwUIpGHOfaTkypTokkRBI3kDSIuDJ+4Wn7N4JjmucPETPiPHgIiYG/wAfVZ/F0fJTb5jBcfhAtwEfP0W67L5SaLWyZhtxNud0rJKkTSsU9mqYY+pQcYc+XBpHGTsf9sCOq0uMy9j262GDAEACJ5OaRbqVR7ZYWk7uqjapZXb5NADptIlvK+/9XJeKGZh+gV2NdVMS5h0tP9RkktskSd7Q1JLTIKORVS9pO2oWBMyCTJJvG1o9OmnzfKH1GtDW+MnzcGgt0nbmLe/GEpzPtS3CtDhTdpBALnHTMmPCD4j1I2kyVBhO15rnQ1pLSJcagAteIAPMC59gqfKzKEfqLXHxpukWv9GfSuH0v5iXPLSI3OxHPibfJFiqtN3gY1rXNsIILXC4NiJHC/FR4xj6z/1OLZNzaIk+wUGTYDWalQubDg5pBcLCBLjP1twKwsvJi1o0I42pFbGnT5XST+ofP1VvMq4OAogu8es2tZrdTWnmOH5CixmGM6gDp2mfCZ2PwBSyvTA3ItsIJn4cPzpyGRiM0a2jV5UyljKbacMFZsCoS0B7mxEgiBN4n5XBVjCYtuDNSi4Fxb450n/liDJMCSJ8olYyjXFKoCx5cIEmNJE3I9nceMSn9PMO8eHFxlsS47w2C2+8zq9j6LQw8lU0yvdnjtNWpFupjnCf6hoFzB3lu09CPbK1nvbqLzIj29Pp8lt8j7OudVfVrNljwQwAA+YjxzwJvtESVH2h7MVDPcsbBPExH/bER6BO6uTtA7qzmGLxrniLhs2EzwUdKlqkkgCQL+99trJ1mvZyrRJcbNAmfXlsq9Q1KlMUqVLU1tnO0wQ4mx1cG/2WikktEbKVGlDagNhpMHnpslGlanOMD+70oc65AAAjfj6xE/8Aks0FxolBkYKo1WQSFeO6gxrdik5FodF7KqEISBgIQhAAhCEACb9mKOqtP8oJ+390oWj7Hsu89Pun8aN5YoRyZVikzV4Cg19VrXGGkG8EwS0wYFzBi3FMcc9h0taf+Xpbe1gAJsd5ufV3oEtw9UNdrt4QPjqG3rv8FHSdFiLGfyfmtmSMQY0aejEgj0jjZw+m/wAFvsI9rKUk+Fokk8SOn5dZzKcMytI2qBpIceLQfrM/OE7wR7qmadUS2NzcEHhI+CqZNljH+SZ76ZAcbzcNiZHqeG3wtBVSjWdqL2sZTbe5ptJnmDAdO95VfAY51F+iowGmfLUb4tFz4XASYG0iOSt18T3jiGaSBxA4elxB3SWqHJmB7aY6pWcykS2HPEQCCHEkXvBPPimuEw3c12wLeKnfeAbGOk/Ec1PjMso1MQ173VGuY4G7QRaDIjlHwWmzXKu5Y2vSl5bGpr72jTrvB1ARx+izvimJ5MScFtXr9UXOJKpbFLg6lLmgu8Lm7xJI4xwjf0kqjmeCNGk2Gu8XnIAPiMktkCYmRc8t1qMfkb6zR3bYJHGNN5G9+Bnb6rxisBWY6HNuGjWQW6HDaRNw6Y2C8vCOX7q0vJry6+PZkhSJaNVt4BJmP7TPAKhicKCCQLp3+5mDxJcd5sQ4yPjNl7pZSahDZA1ETPKRO6d8xylorzx/TsRYahLgzQRqjxWN+FuHsnuV5aWmNJMiDxBmDfYiPCfde8T3f71UJOrQ4Cm1h8zvVwsGiDMe1lpKmPFOkCPFUcR4NO/Etj+W2xPBX8UVuyh1QywtI06bZHiIgD82EcLx6qtj8wp02y48Y9+nHp6rGZt2hrmYcQGWEGQXN48t52ta1ll8Fiv3urqdihSNLSG94TBJdcgDfYfDkFqcefzHS8IJS0aDtjj6bmtYx8sdUAqACfD5onh9bKhjM8Y6lrbaHPtAhzachsGOIItzHBVsydQo0joqsqvcBALTF3GXTNzMc9hvus9neZB7adNoAFMaQGiw3m/GSSffgr6WhO2yLOcf3tz+ogxyAbAAnhBj2CVtC9DZemNM235KVDForVQvGNZ4fmFYrtt68VDV8p6fZKktE0xahCFUHghCEACEJplL205e5up/6Adgf5j9goylSslCPZ0Un4Vw3EdVp+w1LUXNJjU5oJ5TZZ/E1y4lztymXZXMe6qOExqAjqDZP4Un81WK52P/ACWomnxNMsc5m+l0ddJIUr7AQbgCeU2N/v0VrNqTjiHOZcucXDSZuTLhPoZVCnbYiY35kkED0d/bnK3GYK8DTL8W6m0ua6NRdEWLYdsPTe3qtV2UzRtbVTeQ4tu0loEzyE2PMbFYF9UeMAR4pj0iCOtlayJ9Q1mCmS18iPpHvskTimhsW0zoYwVMVDDHzE2FvUDmd7Qvpy9o/iGmGnckPLY4ybgT6pthXvaxpqAd7puBB2O+3r8ysl2h7Rw4MeACYLpAdAJsIBs8QCZ5yqm2WtIbscXPMd2HNhwbZ2puqOBMC+4XsdontrChUoQS4NkOBFzHEdB7qpl2JpYmabobDdBIOl75ux9NwMttc+t5VvM8rxHdtxDNDqrAQ6ZeXUwZa7kXwBMCTz5qlXsdBP0aLHZr3dWnTADWPBaHGwD92tF+QNovPos7jc+p/vRabgDhB4CxvEyZ+HFKsVia2IphlcgkEvYIDTIEQTFzNudlnc0DpFdsk7VGgmSTsehEe6xubjclXpef+af/AI/6Lccrg0zY1sS2CXNaeMn2HwEXWXxNV+ogC31nldP8jqtrUCDuRxEj1Ai8pTntZrW1Q4925oJDoM6dO4+3/tYODG4y61+i9mlcbKDcwwuDeDVqu1yLMYHBo4kk8RHDmIKTZx2vYJdScKjtX69RsREiwAi0cp2WLxB1epPEyTwvPG/uonU4kmRwAMz5ZnpEW9QvYQ4WKFLyZHW9tmgodoH1XjvNIabACwF7W2jb8sqOKy803EA73bcCQbRci8wIStvALS0KdR7295Sc5mgtPh8VxJfBMghTjjjjncaSflf9BP6dij94kACOvFRkfnVT16ILrE6ovAG87Rw4/Be6tENm4IEdDfhImPZWziaK2mFNSBmycZPkJrklztIDS6dJM24D83Cp43B6HeE6hwdeCPfbog52QuxAtH50VZ+x6K5XZyVeu2KRPEpUhkRQhCFTLAIQhAGx/Zz2aGLqPe8SymBbm4803zfsoS8xZOf2HsmhiI3DxPQtH+Vt83wIDZi5sFjcnPKOZmrxscXjRwzEZC8EgXhJa1J1N1xC6fnoOGJMwSLgRc8lz/OMWahurfGzybTQvPhVNG67Kk4x5NN2kuaXdHbujqSreJyN7R4IJN4MTbzEdJiN1huwmdHDYhhvp1CY4AmD9V2zPn06tEVW6dLiA58uGlom4DQYfJtbivSYs8ppNnlc+FY5OjmVaYaT4nBxB6Ez9S4jr0UmWY9+FrteWwWkyDYwQRYgSOqYZ5klbDnW6HU3bPafCduPWLH57pU3XUaWgTF7AEx90500ci/yOcXmfeuc5mq19DyNA21GG6dQiTqMQYEcVnc1xDi93G/iOsOM8gRyMiDJhoVSoCRadoJncTsBy+vuvTcKfK1hMEeIg+HrwHU8kqqHxSRrey2PJqsBjXTFVwdYSTTDWgAA3AG15jYnd/kGeaZbV0mdQLodqE3jkQT9VhXYN9FjTGppH/Nb4ml0kFoeLGPr0V/J8UXPLXODREAceQa0bXnjHHjYoyQsnCVM1T6jSZBt0hKsxqlrpBIn4EHgfRQ182aYAAaAItvveTJnqo+0NFzYLO8czTMuYW6Y3BPlMTw5hV1j3stTyKUS5lOemmSxw8JNzJnjx9o/BEfaMCu1zqbi4uaWbkEl3lEcd3BZVmbOp23A6Jjk+Y03khg8RgxJmxuQDub7dViZ+Hlw5O6WvVbORzScOkjPUGju6oL6jaztIbRYww4NLy/WRsGxOn3O1puzuU1cU0sa9wa54DmiDqLQdO9mwCbnmtq3LsEGkV6jg50QCNBcNMhmoExJeSdBBdaeS1/YjBUaDW1GNY0PEw0HwuktIkmSSI3HDgtOfK7xSjab/rRBb0cazjs+/D4gspat9LGnxVDwIsBfUHbDbaVVr13tLZqAmBcf/kgAbLtlZ7sa3TUo0x5huNLiRDS0m8ujYnh7rlfaDsvVw1R0sinqhrg5p3mJgyLA78lcxuMkRb9so4usS0OcWmdtGkkRwIP5dfH4qo5gbAawHaAeO0xaSBYeqibhYbqMza5LRe95JnhtHzTHA5dUqN1Na0AjUC6JgGAIP83CYkAnkpLHCNHL/A6yZ5qAeJziTrIg7+VrXOAAFmi3LZL83r924g0xJ8hJBETMx7+iMFg6lISJad5tPDe5E3NuED1S/FUQ5xdrLj6/mwC6pRvyLrexRiWnjuVSx1SRHKw/umWYUoEiY2n1Sau64CXldKy1hXZorOaRuF5TrCBr7EJdmGG7t5bw3HRUI5LdFyePqrKyEITBRsf2YdrRl2KmpJo1RpqDlydHp91+gMaGVBTfTIcxw1NI2IOy/Jy/S37P6wOAwf8ALob7HYrL+IwWpF3hyfZnP/2hUz3hC53iWrtH7Rst1Oc8LkeNowSocOaqi9mjcbFFF0OXVcqxVR9Hum1QGv3DraiGm08OXwhcxotb3rQ6wJueV91t8M4NbpcRb3Bv6e/wXq/h+8bPK/Eo00hhh85rsBaXPdTcA003Odp0wItNrbH0UHcg6XUnBtQHyk6XEk2gzpPKLE8ivGNxIY2de9t7gEGGzMkFvpzSSrmok82mCCRM34HpsrUnGJSxwlLaNRVxlTEUi2o2X0TLHwGmSbgiBJ4wbkhTHNa2Ip13mrTpksh7NGkVNNyQZgviQB/Tt+oJcu7cvpOjVra3bUANgBaZ0jkJ2FxyeHtTg6lVrWgNFUhtZxDZAnwlhiIk+YevGFXck/A7pOPlC3Ku0dWhSNHwOouJOl7dYaXWLmxFj/KDwnhePN8B3D2dzULtYhzRqDmuBGpjrCB5d4meUEvsfkdDCNNc1XBhEsYIc903DQ6RpbEgxyuTZQ5P2fxj6WqhWaw1KgqfuxDTYAaapnym/oYi/ARdeSadiXN8RTa8921zCHGJeDA20wBMgg3LpPzNGlmJe003ueQPJEENMiZG8GAJHz2TfF9l65gVA5p7tzjqbfwyYJJiYAtJNwkuH/hVC84XW3SYa8kgbfxBYTBvBtdcpEo1RHmuEDGgiqx9gQ1msxqnVOoDS7wgkXBDh70MvrOovFWZInjG/AphlFGpiHOboBYSHOIYYbygtFp8sQZkwJN2+bdk3UaTqmoFjXFvhdeQ0OMEbwCLkcRaFwn2rTEeMz+riXN1MadNmtAMCbSSTM7GZFxKloY3FjUwVHObSGkkO1tA287TsYgXulrajhaARyN4Bi1oA2G0J1lWMqYSq1zqLWtMuDXtBJMcnOEDaNXObqMscZ6krOy0tGq7EZ/VqAsqObIggPJ8QEQGz6naeUJfmXZus5z3VKlNjjLrvdpBcdgNNrAG54TNkoyPG4wVTVwzXtvBcGggB+zXEt2P/pM/42JD/wB4rPDmySyBZoEg/wBJm3OJlLjh+XJuHhkJS1siw+VMpkOee8YNyZDSR+oAdRvtHFaBtBpaC0wS06JM8/CReDv8F8frfSp03STqAc4BoGlt9IEDwhp35iFdwzJ8ZbDYADP0xvHqd5KTPs5uycPFiTGO0AkwTGkATpu25njuT7/BDXa1rTz3t+fkLX43D6iHPNo8LRYCeBH5ssj2k0teGtOwv9vz1UlGjl26EmNrWhIp1OJV3Mq3DiVBhaaRmnRocXH7L2Coqpn7pqD/AGj7p7gaSzOY1ddRxG029rKnhfabZb5Go0VkIQrZSBd97Fz/AKRQmZgx/wCRgrB9kf2fmoRUxNm7hnE9f7LtBywMpMptENa0CAsfn8iE10jujT4mGUH2lowmY55WLS14a71IM/EFYLOWaiTYdF0nPsviQ0LL/wDC73mahI9B9yq+CSTsvZdqkc3xLLpxlWExNbS1rXeH9RsAOR47/ddJyzslSZfQJ5kSfitFleUNbbStGPxKWP8AjM+XCjN3I5w3sk6JqOLieGzfgPuil2QDiSR8V1bMMGxrAAL/AOOfwWUxMveyjqDdToJ5Dj7qvLlZcjuUrHwwY4r6VRkcR2NMEsg6d44e6zVfAlpgGF+g6mBoUqXdMPDnz3XMs+7PlrnObcbkcR69EQ5E4S8g8UZx8GcyDtD3Ty3EU++EWBJAmIZ4doEclo8NnmKrvcJexjiNXdgtIgbGL7ST9hZY3NKAY5pc0kGwgweo59FJUzmsIEusPN4mu2AGoTciNwvQcflRljTmzB5HEkptQRrP9GxVU9891QtGrTLnEyDOlo3HEg7WC+V8XWw+lz6Zc+fFUDiS5o2E2cBGkRt5fQLPf8W4hze78OmNjvYzbhysnWX4ym3DACvU1GRoY5vMgAT0Bsf1CJVuMlLwU5wlD7kanLnUWAYllB7RWiD3jXGSeLS8k3O8fdQDtZRrAUm0iRsxpbLYO7g1oJ0mSY2VDLKuIINICp/FvrqRYGzhobIETt1Nk3qQcOKTnaAxvgLnw0SIDhBIMG4JAF0OIvsLcLmmHZOltHWN39zTOlocNLRAm/y9FYwudsdUqklhhsNLzqcTBIgOBjcWAsOio5dl1BznMe0UwAOG9wSHOIiLMvb2l2pphMmwrf8A4y6bEsDnG+8wYEgzYW9kNIL/AGVxmQa0DXJDBoa4MaTG3lG/hifYAG680aVI1AxstJb4tJJ1Gbgk3J9eqvv7P4YQe6IDJIJMA+jxcnh/hZHtF2hZRltCO8dNwI0g8OY+8qMpKMWwjGU5qK2a52b0WDxluoEjcRbYA8geXGV5pdoMOba2iN77ekrkZL6rpe4n6DoOCuf6OCFmvlQi/Bqrgza8m8z/AD9gEUS15M+IXg7fFYjF1N3ON9ySqNTCVGeUk+h/uqlXEucQHWjcJi5EZK0L/wALKMqZMcLLe8cfb04IoYimNz8ip6h1U3D0SNU4p5L7F6UvlUojjGZvLSymCJ3J+yToQmwgoKkJnNzdsEIQpkD9R4HCxwWmqUQQAl3dgBMaVWWB3Lf6FeWh7s1s83KmhPmGBBcBH4V8p5BIm3RMMc0WefLs48p2PSYvyKojNi06XG94Mbxw+/ueSbFJeSSlOUV1BuUBu56e0/2VTEVGMETeOl4t7SD8RsrVXGaxus/mLZMHib/hXOyvQ2EZP7j1WxRdBP8A3ehHAHnt7fPPZ1hdRDvK4Xkcwdx6cPZX6uPFNsOItYuPEDYO6cD/AJlW/FVHT3bJbzft7cT8uqlFsZSRC3PKzBpczVyIMLycXWqR4fYfd39kyyfJ3OfNV0/0gQ3+/wA05zqgyk0AAWvHTl+cFNsiZerhKLG95VALwPDazQeQ+6XYfKW1qb6rmaWwdBPGOP1Q+l+8YulTqHSxzvF0AmPeI91s82x1NrO6pgaQLJtUiD80cbxOEAcQocDX7iqJGprrX3HSesrTZngxqJb7j+ypUsEH1ae28n0G0/MLQ4OWXzYxXsoc7HH5UpP0bLs+172w+ppmCBUcS0iTI/pJ9Pup8TgXUnEis53HS57g3pqcPFJ9D80wy/DYcM3J5ydX1Mjj80g7VNa4aWB7nEwDwuYAs6eML0T9nl4u6S9meznOGU6ktcCRsxmlwtzcRa/U2VHD9ssQ0+EADkI/tCa5j2UGHZ4ruiT1Weo4S6xJfE3JvppHoYfC4Rj9e2afC9rdbdL5bPQCfZZDHUy+vUJM+I39Bt8k3NAEaSLEWS80DSJ3LT8R/hQyc2WXH1a2dwcGGHI5xeqLGX4MzsmVelpFt1Uw+Mjy3U/eF+6oNu9mhS9Hx9KUvxeADuCbFee7ldUqOOJnHYYtsbgpLWp6XEcluatGQs9nGCuCFYw5d0ytmxWtCRC+ubC+K6UgQhCAP1xXdZV6dcjZenXUJXkX5N2EVVMsjHCC12xEfFJcbhSGkSSN2nciNh0HP2KtVXBX8mLXh1N4Bi46cRPVThJt0SaWNdkjDtzcsdBP1g/nJe6+Ir1jFNsc3uB0joOPQLftyeg3xNptDv5okj3K90MPTi45T77H7e6eo2LfJjVpMxGXdmgDqfNR/N3Do0WamhyY7QtXTqU/0wquPxsC2/5+fFda/LIrNJulEzNWg6lczYSQBNpF4HKQUlz3HSTJB2AjaOc7crpzjMSXEEOhwNp25QfQi0cys/mVEQXR4Tu07sJm0/y+oRFj6fsz2aUg5oc0w4GfUHqlRzar5XXV/EOibwOf29VBXy+oG6y0sbEy6zj0buB6lWIsg0LK9dx8/s0ceqTYurU16gSCNgOAXVMj7GtZQ7+uP4jhLWH9IItq/qWKznL4eYuPon48jhK0JnBTjT2hNS7SVGjSWMd1G/xC95Znrm4qjVexgZTqsc4NaJ0hwJ94XyllLnudpBIHJSjBBtir+T4hKUetlKHAxwl2SOq9scRSq6XsILaglrhdsG4MrGOy8MMn/CT08TVo+FpPdn9BuJ5gcD0UorFwsTHIGyyVj6+zS7pqifGASAOq8PpyF5piFJqTLFtC04UtPh+HBWMNirwbHkrraUhVMfgA4WsRsRuu2n5ObRZiVI0JbgqzxZ+44/dXnVJ2UGqZJOz69yVZkNkxc4NElLMQ7VdTi9kJIS4mhKovYQndRirVaMq7DJRUnjTFSFc/dkJ3dCfks/U9V3JVHvhfatRUcRW5Lyd2bsIUj06oLqGhmJpv1DcfMKlWxIKoYmsd1OKGNKqZt8v7QU3ugmJ4HgrOKrNaBAs2Wut+k7Eem3tK5jVxCmwva84e1aX0+vib0nceh+SfHtVIqywwTtGlxWZuo1BN2nj9+qYVsW1zJmxWHwfazDY2uzDUCdT5DQ5pAsCSJO1gVo/9DfGnVA4xJ+CJwlHUlTJxcJbixfmuaU6Uuc8Aep5/UpZg318Yf4VMspf/AGPBEj+lu5946LWYDsHRLhVqNNRw217DoNlpnYRlMX2/P8qajSshLPG6RmcH2eoYZgfGupHndBI6CIHssf2irGqX/JbHO8YY0jc7eoifiBuPdc4xtQgm9v8AK7B2yVOrY1zDtZ3jYnSOLePusticbqd4b/QLxUYXmVH+5OqghgMcTz/wrCr2R36Nb2UrMOArlmlzxWOo+mhsR6TMcN0oxNKk7xM3G4PmSzLadXCVNTJvZ7DYOHI+vIp3i8vZWb3lL3GxB5FQaUZXeiSVqhLiGhxA/BCqV6DmHUw+3Aq22kW7hSbhN7CnEr4bEh9iIcNxx/8ASsd2qmMwM3bZw2IUmBxBNnC43UZL2jqd6ZcaEOchz14Y0n1XEwaKtYXsoNZGybnCmL7qhWoQjsmc6tFOo8ncqJymc1RQpogyvUbZVyFdeFXqMTosXJEMIXqEKZGjvpr2VCvUup53UHdSvPpGuUXXJVSuCmWJAas5m+aBoKfCN+CEnXkr5ljQwEkrnueZuazoB8P1X3Pc3NVxAPh+qTra4vG6LtLyZHJ5Pb6Y+B/2BxQpZjhXuMDvQCf93h+6/VbdDBsN/tI+S/GwMLs/YP8AaSKzW0MU4NqABoeTAeBtJ4PHzUebjlqcVdC+O030bo667MxwSbNcW4grO5nmBpnW1wIKVZ521pU6fjIn+UGT8llfXk/ZpxxQxbLOKxwaTqu0mYNiDzB5rL5timvdYSVTyLtphatcjFscGGzHSdI/3AX99lsQMtHjFVobvIcCP7pksc8b+pMlHLCfhmaw+SvfciB8FewhGHbpIBI2KvZn2xy8tgVx4doDj9Aue552ta4kUZP9TrfLdNx4ss3VMjLNjirscZvnLZ8bg2dgkzO15oOmh4ifMHeUjkRz9eCyleu551OMlRrQhxIL7tmfPmSf26OsYHGUcfS1Uhpqt87OPUcwqFTDlpiCsDlmY1MPUFSk7S4fA+hHELc/8cUa7R3rDTfxIGpp+F1Wy8WcJXDaLGLlRmqnpkxC+4DCCpWptjdwnpx+ST43tBQb5HF/sR9Vn6+d1TUFRrizSZaAfrzRDjzkvwE+Rjj+/wCjr1fIaMmGkf8Acfuqj8K1mw+5R2U7StxlODAqtHiHP1Cu4yms+SlCXWRdi4yXaIrrMS/EtBTGo6FRxDVOJGQnrUlWcxNntVXEMTkxLQvcFC8KzUCheE2LFtFfShSQhNsjR2qjxUvBfULDNRiTM9lz/tT5HIQrvF+5FbkfazCIQhegMEEIQgDcH/p2/wC0LF4jzHqvqFV4/wBzLWf7URIQhWiqCEIQAIQhAAhCEACEIQBp/wBnf/WN/wBp+y6jjUIWNz/5f9jY4P8AEJcUqrl9Qq6LDKlTdVcQhCZEVIo1FXehCdEUzyhCFM4f/9k="/>
          <p:cNvSpPr>
            <a:spLocks noChangeAspect="1" noChangeArrowheads="1"/>
          </p:cNvSpPr>
          <p:nvPr/>
        </p:nvSpPr>
        <p:spPr bwMode="auto">
          <a:xfrm>
            <a:off x="0" y="1891903"/>
            <a:ext cx="228600" cy="228601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026" name="AutoShape 2" descr="data:image/jpeg;base64,/9j/4AAQSkZJRgABAQAAAQABAAD/2wCEAAkGBwgHBgkIBwgKCgkLDRYPDQwMDRsUFRAWIB0iIiAdHx8kKDQsJCYxJx8fLT0tMTU3Ojo6Iys/RD84QzQ5OjcBCgoKDQwNGg8PGjclHyU3Nzc3Nzc3Nzc3Nzc3Nzc3Nzc3Nzc3Nzc3Nzc3Nzc3Nzc3Nzc3Nzc3Nzc3Nzc3Nzc3N//AABEIAIQAqgMBIgACEQEDEQH/xAAcAAACAgMBAQAAAAAAAAAAAAAEBQMGAAIHAQj/xAA7EAACAQMDAQUFBgUCBwAAAAABAgMABBEFEiExBhMiQVEUMmFxgSNCkaGxwQdS0eHwFWIWJDNDVHKi/8QAGQEAAwEBAQAAAAAAAAAAAAAAAAECAwQF/8QAIREBAQACAgMAAgMAAAAAAAAAAAECERIxAyFBImEEE1H/2gAMAwEAAhEDEQA/AKQLADyoiOzUfdqUSipFl+NYZVpjG0dsgHu1KYkA6Vosh9a8Z6y3dtGkiqPKhZMCiGOajKbq2w2zoJnNaFjRhgJPFeeysfMD51qzCAZrZYickDOOtOtL7O3+qEiyh3hffdhhV+p6/SrLZfw6ldM3d1sYjpGvT61N8mOPZqGqDyqdFFdCl/hnGQO5vWZv9y5qvaj2K1eyZjFGJ1H8hGfwJ/rSnlxpE0aiiFVaDj3ltoVsjhlKkYrZZH/l/OtAMCKa3SBSaCW5AOD1omK6WgGNvaqaaQWify0pgvFFMIdQX1oBtHbJjoK2e1Qj3RQsV+lTi8UigBZ7JTQn+nrTUzq1ad4tAc4SVfWp0kX1qui7IPWpo7tjWFwa8osKyL61hkX1pILpvSvRdnzFKYUcjfvRW8bbjwaUrNkZJoqKT3VILbs+EfvVz0VMCCRjAVD1ZjjP+fCnGm2Vquy4vB3kR/6ecjdSW3IYmNz72Mgc4+uf0q2ra+12SwK2BGNysOgrHz+Xj+MRTa01c26qqMkFtjwIq8CnsGsx92rIgZeoY+ZrmXf9xcmO6fJTjI8/lT+zub1kUW1thQOrmuTlYS4W+oyvIWkZVHkoHNTu8TNGomBb51Qfa7641BrVnEKrjMnWmsYsrdA0140hUYyPM0+dhnnajslZ6/AhWYW9ynuzqu7PwYeY/OuV61oF9o07W9ztbJ+zm3ZWQeoBB/rxV4GvWLMY90sZTzJIo6G/07VLdrG6KTRsMYc/v61v4/5HH1RpyQq8YO5848lVeaj745wd6ufun+1XntBoMum7ZLS0N1aEYEi8tH8Dwfx4pI/Z7ULrxxWE0qN7oC7R8zuP9K7JnjZvZEcd0xIxREd4wotuyuoIwe+uLWzi8xJKGYfRc/rTOyls7YC17P8Ahk6zahOmWAHJKjotZZ+bGdewEzdwqrTR90G5HeMEJ+hraPUGBxn880mv78XUpWLPcbiQWOWl/wBzHr9PKtYW9K0wt1uhZo74kVJ7YaTwNx1ojPxqw52RlqOto80PFHk5NNLZABWdq9PRBxxUEo2cU1WM7CdrY9ccUuuwDICeVqcbs0lujMBtGWPT/bRsMRRMqWK55fPBPpih7fLRbpGCqT4QDncfT+5pgsbSzgJb4jiGVY8k+vwHz/wndHxLa7XkcvhQp2jIIP1z8h+FOIL6SUC3sid3QtSnS5Q9mY3IeWRjkH8hWya0umL9lGCw4GK4vL+WdRT/AP4bu7sAyXAXHQ4wfxqCZr/RF+yue9APulf3pBN2p1S7JCFlGeQgyaiW6upMmV5M+jjFTMcsYQmfW5XRmVCJAeTnrQTarPES5O9vuj0ozRbJtTuj32CCcBelHdpdAXS9u0ZVh1AIFPWMCstc3V67EO2PIelNLHS9TISWC4RT5Yeh7OB3dktYjM0cbSFQQPCoyck9Kn0LtFd395Fa7reBGD8ylsYVGfO7Pntx9RXRcLZ6C3RanqmnWyz3TEvHgPg8OucUg1ftXNfXAjsUEES53EHJbimLTX+odm3e4gCI8fgQHxZJxVVt7WYKiSxOrgZDSHHPyrPCSy7MREk0kimVyy5wMnJb4UZ2gZdJ05NNXi7uRunI/wC2nkvzNMomtNAsPbrra92RiCHcDub6VSDczXd1Lc3D7ppWy7VXiw5XYTxDNHQIaGgGaZQJXYpPCMCpcitduBUfNGwqIG00+0bUrWxiLtErXJPDum8KPgp4z86UvHWgyKyymzXe11x707LfUA8v/j3ECLu+RHFB3Y0+eRk1TTpYZR1e3bH/AM9KqbIT069ac6frlwCsOoBp4hxv+8n1rHLx2e8U30c2ek9ni43a1OnQCOSIgj6irNa6Jo8tq6Wuob3K4AyMkZz5iqhdwDCyuS8L+7Ipzx6Gl5SZJP8AlwwbPhGSM/P40pyv0tmOsRtp9yARs2ngnH7UjuCXmLMpMeeaPvtQkv7aCO4JDrkc9fr8aihgZ+AvTqQCajq+yH2rwxWHezlYoEBJbBI49AOtQW08N/3xsBIRGhkYHC7lBGTjcemRwfWp7VA/tMVzCZ7ea37goDjYM5BUgHBBwenlW2j9nk00m4MznjBcx7EUHH3c5Y8CtZcJN00WkSyWt8shBTxchvKukSrb6tpbLd3mSq5GcAVR9eg9nWF4YtzuOVPBpQINRuHjjeZ40ZsbR5VhZKNi77T3025keKNZoyOWRCWVT/6kHFaaZDp0e14ksoyOjRwO8n03ZxTmz0O9t4zMsxd8c5PJraLV304FmtxuHXNP+z4DqK3kfSWVgUOzIBPIxzmk+nahY+we03t6hQdUdRwP1rSHtXLeSukw2AgkKKqd0kPcxzNkxSrzx7hB5/Cq8Pi5b2GnafWG1q+BhRY4osrFAcgjHGc+tLYCwkwww3nW2oJuAI2CVBgkeY/zNRwFiFB8hXbJxmocNrbnFN7UDilFqOlN7fPFBjMDFR7a3HIrzFI1S37q9EeaDgc0dEc1n0rt7srCgqcCtcbjgdaNlY2sdRuLBTHsMtqT4lHl/aniiwuVjltrgR+ZiXj8arkk2xvCSF6E56/GvLKZO8l7xFBPXHXJ4/Wjhy6Z2Ddbhe1uVaEjY+W3D6VtpszZDVJdi1mgY2+4MuQAc+LjPTypTbzPbsR5g4IrLyeO6Jd7GC3uD3neezyj76H9aYLBAZBJJcyXLpyu/gD41UbG7LbjypNE3d/IkfdK5APvfGueb6pmkh9vvic7kjxk/GmYS0SNS7J4j/N51UUvGEQVZzGmfdUfvW+dNCfa2skx6ktIc0+M+ktMvaAQMbW0gNzMp3YQ8Y88npVe1G6uLm5Mk3dqfJE52/Wozds6dxY2y28fmF6n51DIqxL42y/rU3UvoAI1Jue7RS7AHgda2uiFt3aHa4kZ22McZIGfxwTQiMRcybWw+NwYn0/z8qYm4guo4VuQBIfAd3ByfiOOn6j5V6Hhx1iCS9jYTytAwaFgm3kcEAf0ryAbHwOB5UJdIIH24kCliVOBj4jNb28gzxWlhw+tTTWJuBSG2lppFLkVNq4O73Fa9/QxfNR76nZ8VatxxTGAUDCDR8RxU5KgnFQyVuX4qCV6iGgnYbfSh7Vh7TgvngmtbqQ84NAuzRvgHxGtsIyyNY5nYxFCR4SpB9D0/epmkWdu+XjliT681mjadNdyGQ5CgcceZ8/zonW7ZLGxSGGMjHUj6Vd1fVSCjvGR+cEGiJLgyrjcFpEkrYIIwRU0buR1rmvjI2h3Bgc5FM7NY5JlM0hCZ90cVW2mdej1LFcyjzNTwC8T31jbQsg7sHHUDmqjd3IaTcpbaT0zQ7Ts5ywJ+dRzOoG7dk+lKYSUPJZjHcxS4BxkFT5g4ryS2vogXtlle1cgg4yAfjil80rvKJAfCrfnV10GPUIrUXOnv0GXj9RXZhNTQUyaUo7HxKT1H9v8860WYoeTmuv2yaT2lg9n1ewjhuwMbl8/jVI7T9iZLBnl0/dJEPumnsySC7ptbXGcVWIiVfa3BHl6U4sn6UrDh6r7hW+DQ9u/rRm4VGlbJY4sVMABUayjFatLk1C9pieKjYZrQyCte84p8U7C3a7QTUmiaab64ywIA/Oo7rLkKOpq39mrTu419MZNXPURTiG0isLBmUeILxigHgXUdOmD+9tJBx5021TPsbAelV7T7lrd1DA4Y9KRqLeqElyMbgdrZqI7segqxdq9KeKVpY48xy87h5Uo09BJEVl5xxzVW+ik3dAw7L55ogXgC4INEPp6YyhFQezL61G8aOFRNdZPC1vGskx8RwPWpoLRixCpketHLa92MyHj0pWydKxw/wBK76MJEFXoBXROwQ72FYz/ACGqBqUgztHSuifwxjea8AA4ji8RrTHpOXZ/q2jTf6UmoWCbZ7flhjqKXXmovcWlvdRx4BG2QHzrqNnbxx27RugII5+NVbtFpNraWUndIoVsvgeXFTf0HLO13Z6N7ddU07O1h9oo8qrFnJnHNdB0O7FxA9s2CrA1RNTtv9P1OSLopORVylTK2ajd1J7ebijBOKWj2VLIa37yh1BxXpBqVJ+9rN9QKDmpMYFPaUtqO8u1WugaPF3dqp+FUbs/C0189dJt4Nmn59BT+EBv5d0e3yIpfqVi6QR3MYOF5NFyQPcxsU6rT7SrVL3TNjYIPBFGhsm01ob1NjqGUj86R9q+zHcv39iCm7qoHBo8Z0LUiko+xJ6+lWyKay1a2WN2HiHGD5+tLlo9OMNNJbHu7hdvx8qmg7t+SeDXSNc7DTXsLd3hyOVkC8/I+tct1CwvtFu2hnjZCD7rdDSuMvSplrs3EmxMQ0Oe8kyXzQMWps3G3HqKIkuyISx4rOYWNLltA9rNe3Sx24GQeWPCj5mu4fw80qLS9JLq29pD4nxjOPT4Vx/sjaXesarDbwxkxbsyOecLXeoNtvbRRRjbEo2ituppjfdMZdVsbWIvLLgD4VQe2fa2C4spEi53DA+NMO0Qikg2SThEA93NUW5iinfbbQk+rnpUyGi7JRSSXURAwSTSzt1AUuhJg5DEGrn2VtRFKZFGUQcGkfbqL2iOeQDpzV60lRopiKI9oNLwcVtuoBgleuK9rKhojBr1jxWVlCYsXYiJXuZ9w8hXQolBsseVZWVfxNT6RZw+Lw9acaZZQxDKAjn1r2sp3olc7cWcOH8PVcn51T9PzAY0Rm2t5E9KysqIr4u/ZO9uHvFieQsnoaZdvuzmm6no8k1zEwkjwVZGwaysp/R8fPeoWsdux7stweM0VYIs8TGYbwuMKelZWVX0nc+wem2kHZ0XEMKo8h8W0ehppqx7m2xHwM1lZSoc9uyfanyxbnzqR1DRqMYz6V7WUj+H0UMdlp32CgZU9eaqnaTDaXdEge7WVlOE5fmts15WUw//2Q=="/>
          <p:cNvSpPr>
            <a:spLocks noChangeAspect="1" noChangeArrowheads="1"/>
          </p:cNvSpPr>
          <p:nvPr/>
        </p:nvSpPr>
        <p:spPr bwMode="auto">
          <a:xfrm>
            <a:off x="-1725479" y="2000251"/>
            <a:ext cx="1214438" cy="942975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" name="AutoShape 4" descr="data:image/jpeg;base64,/9j/4AAQSkZJRgABAQAAAQABAAD/2wCEAAkGBwgHBgkIBwgKCgkLDRYPDQwMDRsUFRAWIB0iIiAdHx8kKDQsJCYxJx8fLT0tMTU3Ojo6Iys/RD84QzQ5OjcBCgoKDQwNGg8PGjclHyU3Nzc3Nzc3Nzc3Nzc3Nzc3Nzc3Nzc3Nzc3Nzc3Nzc3Nzc3Nzc3Nzc3Nzc3Nzc3Nzc3N//AABEIAHkAeQMBIgACEQEDEQH/xAAcAAACAwEBAQEAAAAAAAAAAAAEBQMGBwIBAAj/xAA5EAACAQMDAQYDBgUDBQAAAAABAgMABBEFEiExBhMiQVFhFHGBIzIzQlKRNGKhscEHc/AVJNHh8f/EABkBAAMBAQEAAAAAAAAAAAAAAAECBAMABf/EACMRAAICAgICAgMBAAAAAAAAAAABAhEDIQQxEiJRcRMjQTL/2gAMAwEAAhEDEQA/AK72aI75K3jRGEmjxDy24r8+9nZNsiVvHZGXvtKUZyRXixbWdr5RFGX7Wih9o7Xu711x+biqbe94sz4UMMnitK7Ywbb8Njqaz/VIXUStFyQxyKXi2pNM24smpNC+G+7ogNvT2ccUyhu45QN2QPXNK17qVMOxDHkcU50KxiTNzLErR4O1SuS/79BXoto9PyonXY48DA/I1JHazS8xxlh6ii1mdgPsorcbsAKBwKOt7mREYxyISTtWI+HJ9fesXkSO/KmKX066RcvbSDP8uagaPB5BB9xVxgX4lPEuPPxUv1awKQlwDweeOtFST6GUrK0yjdivDHUkoIbBGD8q+GSlaDEBj5qJoyTgUS7qiksQqgZLHypVpV02p64MZFrEuUHr7n9q66ViOSWgo5Rip4wcYrreK+kG4lj1Y5qPbTIIj0B/tErcuwE+60ZM9BmsH0NGDrk4rZ/9PpNr7M5yK8/L654s8Oa8cyYw7aweKJwPMVnl6ClxKuOdxxWqdrYi9iHH5Tms+v7aJyWIYM3mDSr1ztGuJVlYjstHguLg3cjEQJjKg4LP6fKnLg7QFUDjwjOB9K6s7XuY+6YlyGLY6cnHX9q+vQ6w5Z8Z4yBVUpWWzlboFl2xunfTDcVPHkP2riCRBKkkUCmJeuIjlv2qWchURFO0bOaXvqK2pwJimeeDSNWBMuulzxSxNsfgDJRuv9eaYQyRSkoeUboW8qzuXtLIGBi8ePWmMXamLULTuUXu7gA9Bw1BQfZqpDLXoVcYSSKPHG0Gq3dyxWMO+5lCL6eZoTU76a1gkunUZySufQedUuXUZNSn3XTuzflz0qlJtHPI+h7e3b6qjBCYrZei58Tn3ppodv8ACW7yY8b+BfljH/r60q0ZPiAndqMk4Lf89KsiNEcJERtUbRzQ70GCt2ROBio6IIHOa42/L96Y2oQdmrtLS7VpER0YbTuUNt9wDWwdlpImmVjGiyL+ZBgEHzrCtPl+0UD1rVuxeolO6ikPA4VvQenyqHmKpKR4/J1JM0rWIfiLB0z1HWqLLaRifDSqcckY9K0GT7Sz481qi3IKXsqOACVYKffFLm1ljL5A3U0/kU3V1HaZDsgLZLc8mkup6xbtCqB8e5oorAZpzLMYcLzKFDHPkozwPU/TiqVLa3k2oReJHV59uVBAK+pGP61VGKeytDHWdTmjkiIWQYAA9DXOlWguYXmfY8o5Jlbwr6AepqTtDNYS/ZPO2QAAVXOaA07abcRzFlyTsLE4x9CKdLQQ62ltrq0mFzZy2zrwsvdjax9PDzUWjaRefEvPap320ZxjGahkjNiTtbcpxu28VY+zfaWK3lGIwzY44xSybStDpWINRuBc97b3mQTxxxj2pXaaZBGwD3KuPyqoy1XTVtEXV9W+IRNkb43beMk+lRalpVjo7x2tvF9o3LyMck4/tRjO1obwdiJpPgYu6tkClhgtnkD2qFbiUAFlb50dqUIAWTGcHBrtgi2e8DJzgCtFo0ogt9QONm8n2aiPjD6LS+S2QY3/AJvMeRqDuG/m/empBtifTye9GfWtE7My4eM+9ZrbSlSMVcuz10+9OfOpOarieby162b9p797p6H+UVT9eAjml4Jbyqy9l5e+0tOc4FJ+0sIWYtxg1Nlt44TMe4xZTp1jxhSgPmGQGhTaW7GWaQeCLh2bzNd6nCwl7yHPXkCh5W+ItDCc7S+5l/Xx0PtVUXaLUqQpuZLTLHT7NWIH3wOB9egpXLMFDxGLd4sptdelNL6zbYpd2k8ONpPC/IUlu41En3lwR+WtY0Gj1Du8DlsY8+cVLpM0S3fdMoznORSq4u5AFUNjjBPr71JpwkuW/wC28OM95Ow4x7etdKNoddmp6RcRy92EPESlmPy/+0t1WOK8uWkk3EjgOD5eVK9M1GOwiVI2aRmGDu/8UyHxOoTb4ohAjDlmGc/IVlDTKFoEe2Pdsh+0XGPcUouonhbbyUyDirzZ2MMTANMsmeocCi7nQrS7jOxFBx1Tn+lP+Sg0UBmjlh2AAnr8qD7hv1GnmpaGbOYjGM9GHnQHwj/q/rWia/h1FDh3FhzirZoDYZeaqqcEVYdFkxIozSclXBkHJjcDe+w0oayKZ6V52wG2FWAzzS/sBPkFc9RTvtXFvsGPpUC3xfohi/0/RmN1exqW3NsPTJoOQ7xut5FLdevU0Frg+0YDypNZl0ke5cFo4+Fz0LnoP81Tg9oHocfIpw2H397IkTq6Sd8eB5Z+tVWe8d1eOJO7K/eLcEUXb6hPfarcM8yi2jGCGPB9x70Nf3MC3cksWJHfo2OB9PX3NVxjToamAlHkCyXJKqFASPzYevsKaWInnCQQA8ngDoPWlkYe4mAwXkc4HuattpGukWoEcZnu5PCiIMlm8/oPWmkPHQxto7fSolaVwZX88ZYn2FST3V0y71tyRjrPJ/gULpUcUEjXOoyK90eiA52+1G4uNRmxCh2Z8TnpWTG2Kxd3ryFRpUbgc/ZOVNG6fc3TBrjRbiYSx/iWcreL6U5ge003AB7yZuC1VbtGs+k6vFqdqSFkOW2+VC1LQ21suUerxa9pLswAuYlyw6HI60nx71xI8byW+uWDBUucR3Kr0D4wG+vQ/Svt5/VQSro0TszlUk4JAHzNN9LLiRclevrSbd5CjLOUq4Oa1yLyRLljcTaf9PbvbcIrMOeK0DXU73TZMdcVi3Yqec3CzJxEhG5j5+w960297QRS2bJlVOMEk9K82PpGUH/Tz1HxTizL9asLqW/MSRsh6lmHhA9a+j0+NdloMNFDH3jlvzM3r9KY6vqStMCjeAsEyx+9mhreVRbzS+crkn2xwK3wRcYFGCPjGih9qreCwvFazQRBshgOh6UqihaZ+uOM8067TRPdajbxqCcucn0HFM+ymn2ahbvU2ASORhHGR97B6n2q7yqJQj3sx2ZunxdyhYlxhDJ1werYq0tZ2dnHgKWIUKXY8n9qLaXY7FmJB5GKSX9y9zJ3cQPWsXJtjnEtzHCxFvFGmT1CjNdR38jnaWJ9vKootJuJDk8e5o2GwjgHiILUGMiKKOS4uFZvoKcahYQXVl8K/Mm08n1oN54rGAyuAZPyCvdGnlnZpJv0luaR/I6K3oPew/FWRP2RYEqfIinG0V9aWeHnmxjca7207dnR0ZazjdxUkUgBGDQJNTQAsDiqmjC7NI7NXQ/6TAiHGc7iPmaYz3DsVjO7xNgAc5qsdnHjXSI9jYlWRxJ9en9MU+tbkPcR7sE7hzUkoLyFcU2Nk0m1bunuVLlTlR5mvbvQ2JLWUg7tuSh/LRQl3MA3lQ1xNLBKdrNsb3opB8T63s49MgIjRJpH/EYrn6fKlM+n2t5cgCxWMnjeJGAUfKjluXSTdkkUUtzbNy67fXijs6mDPIsU6pFyiDap9aJFzBHy0KhvUCvZNQs4osRoCx88UnuLozv4RgV1DpB1zqJY7UAHsBQrT90pln+gr21RR42INAXpa4m2j7uelCh1oiMkt7cbpBx+Vae2kZjtu7XrKcH2UdaVqPh4w4HTqx+6vGefnjFF3upP8U9vp3dyMyhO8bpGOM/uDQaDYTNcxgdxF91QS7e/kKHz7VBMuy4SGPlRlmPvxipOPSuQTJDRFsPsn+YqA9KItvwX+dWPowXZZeya2xiunuRlllKqf05Appeg6fGt1DN3qKckH50j7O/w95/ur/Y04vf4Bv8AnpU8/wDQH2WtJg8ayr0ZQf3FcTTiT73NQQfwcH+2v9q4egaJHuea8ZuK8rmSuOBp254qNWPArqTrXidaIUFRltuM19DGu7n1615+WvI+ppWMT3+oWtjZtCAHkcY9lPkaSR3bvM8wBLv1J4HUn/NR334/1r2H8M0EtAvY5tHV4Gc/fPGfWuvpUFp+EKnoIc//2Q=="/>
          <p:cNvSpPr>
            <a:spLocks noChangeAspect="1" noChangeArrowheads="1"/>
          </p:cNvSpPr>
          <p:nvPr/>
        </p:nvSpPr>
        <p:spPr bwMode="auto">
          <a:xfrm>
            <a:off x="0" y="1897857"/>
            <a:ext cx="864394" cy="864394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036" name="AutoShape 12" descr="data:image/jpeg;base64,/9j/4AAQSkZJRgABAQAAAQABAAD/2wCEAAkGBwgHBgkIBwgKCgkLDRYPDQwMDRsUFRAWIB0iIiAdHx8kKDQsJCYxJx8fLT0tMTU3Ojo6Iys/RD84QzQ5OjcBCgoKDQwNGg8PGjclHyU3Nzc3Nzc3Nzc3Nzc3Nzc3Nzc3Nzc3Nzc3Nzc3Nzc3Nzc3Nzc3Nzc3Nzc3Nzc3Nzc3N//AABEIAHwAvwMBIgACEQEDEQH/xAAbAAACAwEBAQAAAAAAAAAAAAAEBQIDBgcBAP/EADkQAAIBAwMCBAQEBQQBBQAAAAECAwAEEQUSITFBBhNRYRQicYEjMpGhBxVCsdFSweHwMyRTYnKC/8QAGQEAAwEBAQAAAAAAAAAAAAAAAQIDBAAF/8QAJREAAgIDAAICAwADAQAAAAAAAQIAEQMSITFBBFETFCIyYXEF/9oADAMBAAIRAxEAPwDh2a8r6vq6dJpjPNTEYNVVYr4U5rpwk3iKLnOQa+8sba6D/C/+HZ8WRS6lqcs0emQvsVYzteZxgnkjhRnrWn8b/wAL9EtNHa60aSW1ukBIgeQusn65IP0qJyqG1jhCRYnGYoi4O0/aolNrYNObfw/ei2Fw7LFuGRGwO77+lKblGjudjHODTggmcQQOyWwck8ntVW7B9hW68JeB7nX7FtQnk+Hs9xRCBl5COpA9Pf2NW+MPAcGjaUbywvnm2/8AlhmA3D3UjH6Y+9VGNiLqOMLlN65OfBz5u/vXsshEhNVhSWAXkmmKaRclN7qcYzSVJQaKMuu7FFPbj4dvlycZzVtlGF+RxyODV8sbiN1QfmHAptK7Bt6iZEBjz3qEqMmNw60YlhdtEziBlROS54B+h70bBoN/frudVgAXcBMSC/sAAefriuRWc0gv/k7YRIis2QoJPtXqRkgn0rRQ2K2FwqFCWYYYHtQOpQGN5Ni7RntSmxCOxYBuxnrU5FwwZajCu47eho+fT3jjVo335/ajUFgci6R9x+lQxRktsY1AZfnNH2unrLFlsDA70LjamKVwRUljIwcU3/lYhtGmcj5c4x3oaC1lvIjsXaR3Nd2HlS02VvlAqfNnpVp0uB9zOChxxinskMFt5cxj6DGfemkQhe3jcoMk0dZxYfU578CyXQTB2Z64p3o3g2/1dp/hgkcEEe+eVyCFGD0Hfp+1NNamitZVHlBhnIGcZ+/aqF1i6skuGtGMHxkYWZSNwIGcdvRiPvU2JDgeo6hCpJnQPBHi/StG8KWNg10tuYwVYsjKrOeTz0Oc56/2oHxF4gnuVaaSQtboTjbyOvc9q5ut5bW8YDW+XjJaAkkgE4HIPp1pcpmvr7ah3SzfmfH71D9YF7EocgCTea5c6fPbFdP12HzcDdBdRmN1OOmehpLoXgrV/EN2DY+RLboT510XIij9s45PfApddWVpc6lHYWO43LuiGQuSMnjHP1B+1dk1PxBbaXpttYaVZxrYwBYc+aCNm4c4HfrnPrVTWM6+4ArZBt6EzV94nu/CmnQaXb2TXMFhi2eYwmNfMGSQCWJbnPOADWYv/F384lXz4zDkkHLnbz3ozxNs1vWnZlVjHCs3lj5d+Tk45I6EClHh/fa6h5kStHh923P5SDkcdOMCrLnetbjNlcLrfI3XT9Cs0DskUsSpjj8wb1zQyanbvEAg45AB64q3xBrmoi7ea8uTcrMpWPgZDdwR04/3oKW1a8lilMzee8SnY0W1cdeGHGeehqGAPjY7G5jGOu3BFtnuL4LbxO8srYSNBksfYVutM8ByWN9FJr9xbpFGA0lsjbmJx0OO3rSzS7fUvCGoxapfQ+W64KwF/nkQjJ6dB0/UCuiR6tpV5c2yQ2QWR1MsAnVm/NlgGzxuIUn2FHI2TIpXFOdaHDM14j1XTLS6jsIsPLLHvQbPlC9M/tWeuLtVD7mw2M80q8Y6nJr3jOa+t45CxhVY0jBYgqMYH3oS+h8QAPv0+Z1PIJhYkf8AfpW3/wAn5f6eHSunpin41DzIXF/8VqCnP5eM1LUHjeFjxuxQtlYNPq9rabQ0n/lnCngAc46/T9atfTpi7BEbJPely/IGXITKfjKjsRWkYaTn1p5bxqcAngV4NGltvx5QuB0FG6dp8s8scjRuYsh3AUn5M8k47YzWfapRcbHxH8fhprnRV1JoBgnbEJBjecf0jv8A81mYrF3edF3RSREbo24xXSPEHiC0uYre1gv7OTyIgAEUgZPYEE88Disbc6hCJ5Ji6tMkYWVlzjPVRnp0zxTDHSq99Mb9ssWw6AAeD7g0Uef/AEsgBxyM1N9M8m2PlPjkUuD3N3dfEJlYzxkURctcRqEExI9aJYXyRCk8jWG6gu7VbdArzbeQaBudTljvYrGCEsxZVwB1JOAB96vs/Dk5vJP5eXllC5GD0oW9s5bdfiJpGhu4pAwPdSDnP6io4mN8mjIg4DL/ABrHaRSWcdvcL56EC8BlSQKwYf6c4xzkH0HWqNUicQ+YMZf+odM+2aK1TXG1ACCLTLeG1s02xRhfnwOrMe+etB6i9zOiK4KIwxtU8DHb/mhmJ2BEbElggzNtLGsc0LKWkBxGR2OTmo2N6bHzSiAu6bVbupqpITJc+VnHJzk1fY2tncX4t5Z5YlYlQ4Tdg9qsJnaXeFoprjxJp6RYLmcMS7YAA5JJPsCa6D42m8iK3jjnt5D5uZfKyeSp4GQM9V6VlPCdjHb+ILdy5kaKR1bHCKdpHJ64ORXUvHWh6UAmoparutxl4hwCQp/U52nv0HrWfKm2QN9SmPLkVCi+DOZWccs6x38V6tlNGMbmycpyDwAecY4NAyT3NjdrNbSx3EA4O1wQCR37jp3+lealLONispSEkbYx0Y+uKW3eUuN5fDZy3XAB7VRfNzn8RrNHLPolvPeSFT55ctjkKQf9wP1pxoVzAl7p2m3LC4sZnSVSh2sBnO1vuKBu9IuoPkv51cRYbyFOQV7/ALVWu0JZ6nbIU23SREggbcL0+45rmNg1ImytidB8Q3Nsb+d5UmuWtYERHADJk4KeYx7gFgAPSldnrI1LVpE06yvGvEsXVYkVX8teNxVhzgAHG7ueOuK6B4GfTda0C5hmjt2keUpcxbBnj8mfX5cYNKNR0yfwDbXFzosEBhuT+Jct80nsuD0Az2+tZcXzcag4StN9/cdMNkETBWt9DbXcp06MxRyJ5k0gUB8kD5R3VeAT7/SkYvVkaZ1Ty5mz5bqNuR7Y6H3ouYfH3M7ytIGJ3FozyexB9ehplLp8I0uBoE3FOY225J9qFhanpIpYVUh4KkgM8ss+03D/AJ5D1Kj/AB3rQ3tvEUM8ATeXIIB/761gLa7i0/VpZbh3SONm8tVGck/8VtNKlm1TTI5raNi0rNsB4wAcAn9KUJkTOcg8VMxRH/mL7qKNrxLW6kP4xwkSEBnPpk8D68/TuG+l6xdzW02mRafc/GxgpMbOF3WQnguSoJ+3AHaiL7Tbqysre7uRbrOA+PO6jrt2kAnnP7j0rHeJNS1mAfyrE1qbbieFHwRJ/UzlTyxP1wMCvQxsAA3uY8wZ2bGD/Igl3d+ILFzFexONzYC31qRge28Zo7w9qELRzqUVjcfKY2GVbAPQdhzS+8untpDHBqM17YNEokSYnZKxUFgqn8vXg9c1PSClptuIxvQD8NW689zVEN8JknpOgVH0LCKyeAQlY0/Ip5J9qaeCbq2a+u/M09JUgt1fcy7n3FsYA+lJrKN9a1CKOGfyBk7t3PQDpW48LaFLZWtydYtY41eZtjR5SZuepI6rxU0QjNVTd8XKuoYm4t0v+aaRp7XFrbxLvBYl3+b9Of71l547jXr7dfqiAHOOTvOemBinB11lDyMflCYwTwAKyl3rlzNO/wAJHl5FIXMeAqkfm56Hj7CpBTUXdSwvxD9duo7dRbNaoohyjzRDOCex5PTHbvSbXXm0+5IiuGYySMxVsdOgx7Y+lX3Mwt9PWLODtOT71mbu5kuZjLK7M2MAk9BQxdj/ACAF8TWfw30uy1PxTDb6kxaNYnlaMHG8gDjP3P6U68b2WjWEr3lpZxRGHhVT+onpnnrWN8P3lxZSpPZSmOfOwS55iJPX6EZFaO61C8vSn80RrmeQgQW8Y/Ow9PQDGf8AvFroyI6sDsLqa0t7KWONIZYczlXIUSkMWwT6cdK3PiXxTbazqSR6eWS1kjSR3PHnO35ePQYOfUgelYu48MXrPNPrlxawMke7yWnBYnHCKq/b7cnGav0W0Mvw0HnorM4LZ6xJ9+ByBj0/apNr6jBjK/FBRfIIjKlRluOBgZPNY+BZL28VFGWmcDH1P7VoPFc6lmW2nleDO1VaQsPc+lJNMuksne4UbpwuIgRwM9T+lHH/AI3FyXtRjuGxu3Pl28TY3vFJM5wqk9z/AHoux+Ity0d1PaeQHG1JgDvI7p0Oe+ffFL9Lv9RmmynmyLIVDjtgHPX9acvfho8WVvHsRAHdwCM8c+/fr9TXH6jUCI48MXqfzjTVklNvbXDTfEMG/qMbbT9MhcZ75qzxJql/e3xtry8aeO2XbGuwKXPUFh69OKxUS32s6ilppRkbDKDIB8kXP5sgcAU/1iaHT4prK1c3hV9rzd5G5BJ9OahlxrsD7l8PTwRRBL5UjyZxIjHcPQZ/26/rT6zuHewZnZ1g3cCLK5Hc+uO361kU1NluFjn8lmI2rNjBQn1PcCnvw2pzabZLDJBaMGKyytgCTptHA5Aw2D0O7j2LYudj/sd4J84tdO1dp2gSa2ZNm1wDzxg4+2K6B4Y0nUTbtM6pboR+Ei/0DsK5hp8891rC2rxptjuAZDt4CL1GD2/yK6sniu3jto7ezQARptDY+VABj70Rj1Ox8yJZXJqfa5akPaXFxcOY7SeOeRG/qCsCee2cdO9ZfX9G1C/8V38FrameeXbOJMgIYyiklmPAHzdSfUdsUX42v7eK0slS9eVZw0k3OQDjHI7df26ULrfi4/y7TXfa+2BUnj8vKm4Ax8wP5kGSwByMse4xWh3V+qKmTFgfCCHNzO/xH0OTRLzSIoHR4/gYh5sRBVpMtyP2we+PaowaYi6dO8srRi3KhY1XJbP39s0fpU7+JNftrPVtQNw7PvLyEFlEZydv23YHr960D2dvapcO00Xw8qfIzNlgQfTHXFXwoWHPMjnYKLMz3hixuZp7m8t4dvwce7Y/O44yK6P4F1G+1exuZr6Zpo0l2wsyYJ4+YD25rIeENXh0/T7svNFueTBY/wBsf5orUvE00k0lto6tZadDgKYePMY8nHtmoBhjYlj4m7462n8+5z6xjuRbq/lPPNcJmFGbgjJBP7GpW/4cDo1uFaSTlnOWHQhR6AHP14o7RZmttMCRRokszn8Tuw7Z9AOTgdaH1GdY5URTuESEk+rGoM/SBLpiVQGizW5CMKW6jge1JavvJ2uJi7fQe1VwxmR1QEZYgD6mrouqzNlfd450XT/NtzdmfABx5Scsce31xTGygWOZXsEMd6x4dFB2HsExxn3q++tlsrOG0Ta+5RkY4A9/Un9B6VdZzGxV7uRQ8wQiPJwAxGBx7dftU9thcq+M4W19yi9kSz3eaS7qSZHYklm9z1NLNNkF01689xJHuQMdhwev9sCgtTu/MRVDZyMn60DFcSRlyp/OhRuM5FMi+5F29CFee9zLIpAAkkLt0Ax1+1D8u5J685xXiNlhnua9jXMirnGSBn60/iJ57NJ4TWdHXykLsyuTv/LEn+rBGM5o1XTULeWSPdBDu2qT8qlT1xjrn0Hpjjijn1cWlpDDBGqw+WYemSqjGW565J7+1DeHYYL2ZLu+ZpZZJmxkdFxgY/Tr71HdQN6mkIxb8dxkkEOn6GkUPlpGybmULgzMT+Zv7AdgKx2pTtGnDEEnmtL4juSiOjuu5z+Uc7QOg+w7ViLybzcftUcSFm2M2ZcgTHSwfdufLE4zzjrTu11trGylhhVMTMGVSM7Mcfv7UhA5q6YDah9MVsoHk8vYjsd6FOyJKyqXeVipOSCa0NqNSeKOWFEt4f8A3pgFjA9iT83/AOQaUeF76G1snt5ZfLiuW2XRJHzx9l6ZAJ4OCMg80w1zU59R86WXK29vGEihB2qigYAx9T+9KQPJjoxBBET63qEks0+64MxJK+YCcH6ZAOKjpesKjyi5m2qsZ8tf/lgD98daSzyEqBQ+ec0QoqK7Em5p9B0+TUNVVrJ1gdVIMnmEAP7e/NMruGS389b+4kIhHAzwx6VkrCeRGaGNivmjaP8A7dv8U70y4utQFzHcTNKzWzfnxnIximBZTwxdEcf0PElbnLNM7Asi52gYCe31pv4Ylaa5LmXdEQd8IHzDjgg9KzVten4Von5fBxiqLLU7vTpnls5tjOME4zkVn1JYmbNgqACMpb9TcTyDhdzbV7AE0uu7ndCzZ5bivEjeWQCNclugHp60Zc6Y8wTy8FF5OOpoDUEXOtmBqIcEgtjirbQutzG0QBZWBGRmmGqQx28KRx8EjJFD6fF+HLL3AIB9KuGtbmYoVeo7N008jSytukY5J96A1W9dwsCNyTzVbzeUhPQn0qi1gklk8zGT1pByOxLG/cDmO5sDtVeMda0FrYxRo0kuC2eaUX8qy3BZVAxxx3p1a/Eky12UA7WB9DRNhA09zHkfKGXPPaqIoy9Xqvw8kciN826iSPEZMbEbep0yWG1m8LW8E0fnq90OF+UqeSckc9P7VmrXNs5+HyPJXC4PTHFOtFv4otEuxL80qfNAuOMlSvPp1pPGy2mnPcEZJYofeoZsqvjRR9dmj42FseXIzeCeRNq+otOApJ7k/Wk2Satu2VpnKDC54FfWsTTSLGvVjiqooVZLI5d6kIxhxV06/KpPTJAquZfKkZQc4PX1qTSb0WPvnk03+5I/UN0eMzyrCu3ex2gMOASRz9ua0/ipbWy0aO1tfmJfLv8A6sd/ueaRaOyfzOKWJCSUGRj+ocE1X4luWe4MZJxngZpG61CEGlidjkCq69NeVWITJKSDkdadeH5lh1FXlbA6HPv6/rSRTgg1aXeZ3duS7ZNdOBlkT4k3DjFRbrxR2n2SXcUhQuLhFZsZBU+3qKHEX4KyA9Tg0h5KKbjFLqO3tFkTAd88Zq6bWBDalI1UNnjFLIbKW+kc2wCwou52dvlT60HIjY3dQTgEVP8AEpPZb85AoCe3NzJcOWkbOanBKwQRg8E8j1qu1gkubmOCEZd22rT7UEttOsvhLVw7tjz5h1bvge1OxAoSC2TcXWtrJdfOeY0GSCetPtGtRJcrFPK0UZPCKvJFZuG6ktt3kt1GAfamOm319cXjvHKVOw5Yf00rqTHDATQ+KVsLSyk+EKAE4QqeT9aw8EXxE4TO0E5Zv9I9aI1KeaV0WRSiqOB6+9DKdkbY6mmRdREdtjLWaNGZI87egJ617GhlmSNjg544quBQcuccdB6mibdXe9izzIzgHPJ5NE8jKSQBNVpkQayld/mVDwnTeaR6nfvcRyR7VQCTkA9OP+Kf6tMNItmtioZ3yQR2z/3+1YeZ2kdnbqWrLgTYljNnycoUajzIvjJ29KL08bGaRwQqoTj1oGrvOO0j7VrIsVMSMA1mRlfe7E9zUM817g4oi2tzIWZzsRQCzHt6UfEXyY78NSQWcE93cH5gMIKTapeC9ujKFC9qhLM4i8kNlDzkDrihxgHmlVe3AT6nhryvSQeleU8WfVbnKkL0FV0Xplsbq7SLkKfzEdhQPi4QLM+tnlj4SRkVuDtJFFFkRDHjKq3Xpk0ZBo7X0Uk0DqoD7UUjHFBPaTQTssikbCRkjrUSwaXAqHfNHptnpVucXF0d0pHbPT9sfpVOuG0tQLS0ALrwzen/ACalBIyai8o/MkLFT6HFAWMYuJpXmyxUbufWuA9xB9QjQbbfLLOX8sxLkH61K6tJ5NMbUNn/AKc3HkBjx8+0nH6Y/WjdGiWSxIOfxZsNjuK2X8T7ODTNH0HTLOMR2qRGbaB1dupNLv8A3KkUlTn3h6yiutSX4pXa3hXzZFXqwB4H3JA/Wn2pRqrqAI4I0XnaMV94fjWPTLyRBh2mjQn2wTQXiGV3Yox+XHT6dBXFizRAKFxNfzieTdCp8lGwGYcsfU0NsL5IHGM5raajotlB4WjniRhIWTLZ/wBROf7UdqOiafb6+LaG3VYYI4wqjuTjLH1NN+UAQaTK2AQ21wZkCKY9ke0dDnr96e6bpS2lvFIVU3DSIzHuoBzgftR+s28DeITGII0SCPKqgwCfU+9fTkiPPcGsuTIboSgoECJvFkrSXsinkhQFx2GOn70pj0ae40/4hEBbeeAece3rTGVRcXP4uTucA/rT4IsUCRIMIvAFEZSgAEVv6YkznkttJG5VlIYcEGjdLsYHJlvmKwqOAOrH/FMdRiU3Ep75qFxbxRIyop+pPNaNywigBTZlNlpg1G9KQqUtlOWZuoHp9aJ1sRx20vlADzJMLjrtX5RWgsYUt7BViXAK7j7kisjNl4YVYkgCkRyxhMEitZZbb4hiRGDsXHc47VRNbyRIkkikLICUPrg4NamxjRvDpQqCN5P0OaH1mNT4btXx8yOAp9ju/wACqLltqnPiCqDMxX1e18Ooq8hPgK1eh6b8Jp0t5OCJZFwg7qp/3NV+F7C2nSS4mjEjowChug+1Nb6R3S5BY/KARj6ZrLmyX/Il8S9uThli0rSozIADjgZ5ZjQcFrca4JJiwSFDkknGe3f60HrhLTohY7Y412j7CmEIxY26AnaYwakBQuEGf//Z"/>
          <p:cNvSpPr>
            <a:spLocks noChangeAspect="1" noChangeArrowheads="1"/>
          </p:cNvSpPr>
          <p:nvPr/>
        </p:nvSpPr>
        <p:spPr bwMode="auto">
          <a:xfrm>
            <a:off x="-1506404" y="2296001"/>
            <a:ext cx="1364456" cy="885825"/>
          </a:xfrm>
          <a:prstGeom prst="rect">
            <a:avLst/>
          </a:prstGeom>
          <a:noFill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0" name="TextBox 9"/>
          <p:cNvSpPr txBox="1"/>
          <p:nvPr/>
        </p:nvSpPr>
        <p:spPr>
          <a:xfrm>
            <a:off x="5638800" y="161343"/>
            <a:ext cx="114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2nd Edition</a:t>
            </a:r>
            <a:endParaRPr 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685800"/>
            <a:ext cx="573316" cy="304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55572</TotalTime>
  <Words>382</Words>
  <Application>Microsoft Office PowerPoint</Application>
  <PresentationFormat>Letter Paper (8.5x11 in)</PresentationFormat>
  <Paragraphs>174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Stephanie</dc:creator>
  <cp:lastModifiedBy>Mary Fuce</cp:lastModifiedBy>
  <cp:revision>1048</cp:revision>
  <cp:lastPrinted>2023-09-19T13:34:43Z</cp:lastPrinted>
  <dcterms:created xsi:type="dcterms:W3CDTF">2014-02-24T17:10:09Z</dcterms:created>
  <dcterms:modified xsi:type="dcterms:W3CDTF">2026-08-31T14:15:32Z</dcterms:modified>
</cp:coreProperties>
</file>